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1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4"/>
    <p:sldMasterId id="2147483780" r:id="rId5"/>
  </p:sldMasterIdLst>
  <p:notesMasterIdLst>
    <p:notesMasterId r:id="rId14"/>
  </p:notesMasterIdLst>
  <p:handoutMasterIdLst>
    <p:handoutMasterId r:id="rId15"/>
  </p:handoutMasterIdLst>
  <p:sldIdLst>
    <p:sldId id="2049" r:id="rId6"/>
    <p:sldId id="2249" r:id="rId7"/>
    <p:sldId id="2187" r:id="rId8"/>
    <p:sldId id="2190" r:id="rId9"/>
    <p:sldId id="2131" r:id="rId10"/>
    <p:sldId id="2132" r:id="rId11"/>
    <p:sldId id="2133" r:id="rId12"/>
    <p:sldId id="2251" r:id="rId13"/>
  </p:sldIdLst>
  <p:sldSz cx="12192000" cy="6858000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223AA80-EE6F-486A-8C07-F8FBE8A9C548}">
          <p14:sldIdLst>
            <p14:sldId id="2049"/>
            <p14:sldId id="2249"/>
            <p14:sldId id="2187"/>
            <p14:sldId id="2190"/>
            <p14:sldId id="2131"/>
            <p14:sldId id="2132"/>
            <p14:sldId id="2133"/>
            <p14:sldId id="22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A2848F-1BEE-AD1D-CBF5-D97E429A43F5}" name="Loyiso Zwelake    Transnet NPA   HQ" initials="LH" userId="S::loyiso.zwelake@transnet.net::8bbe296f-b614-4c05-a539-e3e4be8aa51e" providerId="AD"/>
  <p188:author id="{4898EBB3-3302-1CCF-9933-8034CB8E6DB1}" name="Michael Hogg   Transnet NPA   Ngqura" initials="MN" userId="S::michael.hogg@transnet.net::f377f76a-75d7-43f6-87b0-19b63edccd4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E63C2B"/>
    <a:srgbClr val="7DBA02"/>
    <a:srgbClr val="FDC60D"/>
    <a:srgbClr val="959B51"/>
    <a:srgbClr val="F37920"/>
    <a:srgbClr val="0098AF"/>
    <a:srgbClr val="8CBE3A"/>
    <a:srgbClr val="E42313"/>
    <a:srgbClr val="D32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E3C5BD-AFD1-4070-9AE7-7168E64F6A67}" v="2" dt="2025-10-24T07:36:39.6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2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436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ebo Mhlanga   Transnet NPA   CPT" userId="bd6a40af-99eb-4683-a925-ef66d9fbdf7f" providerId="ADAL" clId="{173E2620-AA43-42EE-85B4-1DFA05D5556C}"/>
    <pc:docChg chg="custSel modSld">
      <pc:chgData name="Mcebo Mhlanga   Transnet NPA   CPT" userId="bd6a40af-99eb-4683-a925-ef66d9fbdf7f" providerId="ADAL" clId="{173E2620-AA43-42EE-85B4-1DFA05D5556C}" dt="2025-10-24T07:36:49.832" v="31" actId="14100"/>
      <pc:docMkLst>
        <pc:docMk/>
      </pc:docMkLst>
      <pc:sldChg chg="modSp mod">
        <pc:chgData name="Mcebo Mhlanga   Transnet NPA   CPT" userId="bd6a40af-99eb-4683-a925-ef66d9fbdf7f" providerId="ADAL" clId="{173E2620-AA43-42EE-85B4-1DFA05D5556C}" dt="2025-10-24T07:35:10.293" v="14" actId="20577"/>
        <pc:sldMkLst>
          <pc:docMk/>
          <pc:sldMk cId="3079665997" sldId="2049"/>
        </pc:sldMkLst>
        <pc:spChg chg="mod">
          <ac:chgData name="Mcebo Mhlanga   Transnet NPA   CPT" userId="bd6a40af-99eb-4683-a925-ef66d9fbdf7f" providerId="ADAL" clId="{173E2620-AA43-42EE-85B4-1DFA05D5556C}" dt="2025-10-24T07:35:10.293" v="14" actId="20577"/>
          <ac:spMkLst>
            <pc:docMk/>
            <pc:sldMk cId="3079665997" sldId="2049"/>
            <ac:spMk id="4" creationId="{034CFFB7-4E40-1773-C51F-1F9844C2C213}"/>
          </ac:spMkLst>
        </pc:spChg>
      </pc:sldChg>
      <pc:sldChg chg="addSp delSp modSp mod">
        <pc:chgData name="Mcebo Mhlanga   Transnet NPA   CPT" userId="bd6a40af-99eb-4683-a925-ef66d9fbdf7f" providerId="ADAL" clId="{173E2620-AA43-42EE-85B4-1DFA05D5556C}" dt="2025-10-24T07:36:11.245" v="23" actId="404"/>
        <pc:sldMkLst>
          <pc:docMk/>
          <pc:sldMk cId="1420045878" sldId="2187"/>
        </pc:sldMkLst>
        <pc:graphicFrameChg chg="del">
          <ac:chgData name="Mcebo Mhlanga   Transnet NPA   CPT" userId="bd6a40af-99eb-4683-a925-ef66d9fbdf7f" providerId="ADAL" clId="{173E2620-AA43-42EE-85B4-1DFA05D5556C}" dt="2025-10-24T07:35:41.145" v="15" actId="478"/>
          <ac:graphicFrameMkLst>
            <pc:docMk/>
            <pc:sldMk cId="1420045878" sldId="2187"/>
            <ac:graphicFrameMk id="2" creationId="{5196FCE6-B7A7-48ED-848F-424620F03AE1}"/>
          </ac:graphicFrameMkLst>
        </pc:graphicFrameChg>
        <pc:graphicFrameChg chg="add mod modGraphic">
          <ac:chgData name="Mcebo Mhlanga   Transnet NPA   CPT" userId="bd6a40af-99eb-4683-a925-ef66d9fbdf7f" providerId="ADAL" clId="{173E2620-AA43-42EE-85B4-1DFA05D5556C}" dt="2025-10-24T07:36:11.245" v="23" actId="404"/>
          <ac:graphicFrameMkLst>
            <pc:docMk/>
            <pc:sldMk cId="1420045878" sldId="2187"/>
            <ac:graphicFrameMk id="3" creationId="{AA7632CE-7A5C-574E-B533-AC5B64C12781}"/>
          </ac:graphicFrameMkLst>
        </pc:graphicFrameChg>
      </pc:sldChg>
      <pc:sldChg chg="addSp delSp modSp mod">
        <pc:chgData name="Mcebo Mhlanga   Transnet NPA   CPT" userId="bd6a40af-99eb-4683-a925-ef66d9fbdf7f" providerId="ADAL" clId="{173E2620-AA43-42EE-85B4-1DFA05D5556C}" dt="2025-10-24T07:36:49.832" v="31" actId="14100"/>
        <pc:sldMkLst>
          <pc:docMk/>
          <pc:sldMk cId="2382032728" sldId="2190"/>
        </pc:sldMkLst>
        <pc:graphicFrameChg chg="del">
          <ac:chgData name="Mcebo Mhlanga   Transnet NPA   CPT" userId="bd6a40af-99eb-4683-a925-ef66d9fbdf7f" providerId="ADAL" clId="{173E2620-AA43-42EE-85B4-1DFA05D5556C}" dt="2025-10-24T07:36:33.472" v="24" actId="478"/>
          <ac:graphicFrameMkLst>
            <pc:docMk/>
            <pc:sldMk cId="2382032728" sldId="2190"/>
            <ac:graphicFrameMk id="2" creationId="{41528B0A-B2D8-464D-8A39-18AB668E8623}"/>
          </ac:graphicFrameMkLst>
        </pc:graphicFrameChg>
        <pc:graphicFrameChg chg="add mod modGraphic">
          <ac:chgData name="Mcebo Mhlanga   Transnet NPA   CPT" userId="bd6a40af-99eb-4683-a925-ef66d9fbdf7f" providerId="ADAL" clId="{173E2620-AA43-42EE-85B4-1DFA05D5556C}" dt="2025-10-24T07:36:49.832" v="31" actId="14100"/>
          <ac:graphicFrameMkLst>
            <pc:docMk/>
            <pc:sldMk cId="2382032728" sldId="2190"/>
            <ac:graphicFrameMk id="3" creationId="{9ACABF6F-7F17-A55B-33D6-ACC8E4497D1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26062-7206-42FE-A191-BB5A3F24A2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10131-BC1B-4C83-BAA0-CD13BC2812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E0EE-1DCB-4F30-B077-464F007E46A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17F80-520F-4F97-9BFD-F218B23CB8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9C2C7-6FAF-40EA-AAF4-3EFD6C389A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BB4C9-A071-41E4-892E-F03D70EA8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125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E7D0A-618D-469D-A0F6-7E10C3D47CE6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43C31-A911-4174-806B-8AA6C10B7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64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b="0" i="0" u="none" strike="noStrike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Growth and Reinvent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43C31-A911-4174-806B-8AA6C10B71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999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43C31-A911-4174-806B-8AA6C10B71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98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43C31-A911-4174-806B-8AA6C10B71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44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56" y="1783669"/>
            <a:ext cx="4581382" cy="430887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7456" y="2728306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3F589F-2371-83D8-F684-3450621F4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798" y="260004"/>
            <a:ext cx="1428987" cy="97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0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EE5FA182-F7DE-7FF9-AF9F-6B97D1F06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525C38-6FFD-DE61-F2F9-A74DA63DDA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2532" y="1559081"/>
            <a:ext cx="4205747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18410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3784C0-AEDF-10DD-4608-3BD04462041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6932" y="1559081"/>
            <a:ext cx="4561347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sp>
        <p:nvSpPr>
          <p:cNvPr id="3" name="Graphic 4">
            <a:extLst>
              <a:ext uri="{FF2B5EF4-FFF2-40B4-BE49-F238E27FC236}">
                <a16:creationId xmlns:a16="http://schemas.microsoft.com/office/drawing/2014/main" id="{D1BD1A9C-0B6C-5E16-67BF-F46E6D548358}"/>
              </a:ext>
            </a:extLst>
          </p:cNvPr>
          <p:cNvSpPr/>
          <p:nvPr userDrawn="1"/>
        </p:nvSpPr>
        <p:spPr>
          <a:xfrm>
            <a:off x="629600" y="913946"/>
            <a:ext cx="9089796" cy="5365238"/>
          </a:xfrm>
          <a:custGeom>
            <a:avLst/>
            <a:gdLst>
              <a:gd name="connsiteX0" fmla="*/ 2718340 w 6829615"/>
              <a:gd name="connsiteY0" fmla="*/ 4031171 h 4031170"/>
              <a:gd name="connsiteX1" fmla="*/ 2288381 w 6829615"/>
              <a:gd name="connsiteY1" fmla="*/ 4028504 h 4031170"/>
              <a:gd name="connsiteX2" fmla="*/ 1978724 w 6829615"/>
              <a:gd name="connsiteY2" fmla="*/ 3663887 h 4031170"/>
              <a:gd name="connsiteX3" fmla="*/ 1978724 w 6829615"/>
              <a:gd name="connsiteY3" fmla="*/ 3314129 h 4031170"/>
              <a:gd name="connsiteX4" fmla="*/ 1742980 w 6829615"/>
              <a:gd name="connsiteY4" fmla="*/ 2885599 h 4031170"/>
              <a:gd name="connsiteX5" fmla="*/ 1743742 w 6829615"/>
              <a:gd name="connsiteY5" fmla="*/ 2627662 h 4031170"/>
              <a:gd name="connsiteX6" fmla="*/ 1603534 w 6829615"/>
              <a:gd name="connsiteY6" fmla="*/ 2383631 h 4031170"/>
              <a:gd name="connsiteX7" fmla="*/ 1603534 w 6829615"/>
              <a:gd name="connsiteY7" fmla="*/ 1988344 h 4031170"/>
              <a:gd name="connsiteX8" fmla="*/ 1563624 w 6829615"/>
              <a:gd name="connsiteY8" fmla="*/ 1916906 h 4031170"/>
              <a:gd name="connsiteX9" fmla="*/ 1009840 w 6829615"/>
              <a:gd name="connsiteY9" fmla="*/ 1916906 h 4031170"/>
              <a:gd name="connsiteX10" fmla="*/ 947833 w 6829615"/>
              <a:gd name="connsiteY10" fmla="*/ 2024443 h 4031170"/>
              <a:gd name="connsiteX11" fmla="*/ 351282 w 6829615"/>
              <a:gd name="connsiteY11" fmla="*/ 2024443 h 4031170"/>
              <a:gd name="connsiteX12" fmla="*/ 0 w 6829615"/>
              <a:gd name="connsiteY12" fmla="*/ 1478661 h 4031170"/>
              <a:gd name="connsiteX13" fmla="*/ 0 w 6829615"/>
              <a:gd name="connsiteY13" fmla="*/ 860965 h 4031170"/>
              <a:gd name="connsiteX14" fmla="*/ 512636 w 6829615"/>
              <a:gd name="connsiteY14" fmla="*/ 0 h 4031170"/>
              <a:gd name="connsiteX15" fmla="*/ 1361408 w 6829615"/>
              <a:gd name="connsiteY15" fmla="*/ 0 h 4031170"/>
              <a:gd name="connsiteX16" fmla="*/ 1537526 w 6829615"/>
              <a:gd name="connsiteY16" fmla="*/ 290417 h 4031170"/>
              <a:gd name="connsiteX17" fmla="*/ 1638967 w 6829615"/>
              <a:gd name="connsiteY17" fmla="*/ 289751 h 4031170"/>
              <a:gd name="connsiteX18" fmla="*/ 1798130 w 6829615"/>
              <a:gd name="connsiteY18" fmla="*/ 0 h 4031170"/>
              <a:gd name="connsiteX19" fmla="*/ 6829616 w 6829615"/>
              <a:gd name="connsiteY19" fmla="*/ 0 h 4031170"/>
              <a:gd name="connsiteX20" fmla="*/ 6829616 w 6829615"/>
              <a:gd name="connsiteY20" fmla="*/ 161925 h 4031170"/>
              <a:gd name="connsiteX21" fmla="*/ 1893951 w 6829615"/>
              <a:gd name="connsiteY21" fmla="*/ 161925 h 4031170"/>
              <a:gd name="connsiteX22" fmla="*/ 1735169 w 6829615"/>
              <a:gd name="connsiteY22" fmla="*/ 451104 h 4031170"/>
              <a:gd name="connsiteX23" fmla="*/ 1446752 w 6829615"/>
              <a:gd name="connsiteY23" fmla="*/ 452914 h 4031170"/>
              <a:gd name="connsiteX24" fmla="*/ 1270254 w 6829615"/>
              <a:gd name="connsiteY24" fmla="*/ 161925 h 4031170"/>
              <a:gd name="connsiteX25" fmla="*/ 604647 w 6829615"/>
              <a:gd name="connsiteY25" fmla="*/ 161925 h 4031170"/>
              <a:gd name="connsiteX26" fmla="*/ 161925 w 6829615"/>
              <a:gd name="connsiteY26" fmla="*/ 905447 h 4031170"/>
              <a:gd name="connsiteX27" fmla="*/ 161925 w 6829615"/>
              <a:gd name="connsiteY27" fmla="*/ 1431036 h 4031170"/>
              <a:gd name="connsiteX28" fmla="*/ 439674 w 6829615"/>
              <a:gd name="connsiteY28" fmla="*/ 1862518 h 4031170"/>
              <a:gd name="connsiteX29" fmla="*/ 854297 w 6829615"/>
              <a:gd name="connsiteY29" fmla="*/ 1862518 h 4031170"/>
              <a:gd name="connsiteX30" fmla="*/ 916305 w 6829615"/>
              <a:gd name="connsiteY30" fmla="*/ 1754981 h 4031170"/>
              <a:gd name="connsiteX31" fmla="*/ 1658684 w 6829615"/>
              <a:gd name="connsiteY31" fmla="*/ 1754981 h 4031170"/>
              <a:gd name="connsiteX32" fmla="*/ 1765459 w 6829615"/>
              <a:gd name="connsiteY32" fmla="*/ 1946148 h 4031170"/>
              <a:gd name="connsiteX33" fmla="*/ 1765459 w 6829615"/>
              <a:gd name="connsiteY33" fmla="*/ 2340388 h 4031170"/>
              <a:gd name="connsiteX34" fmla="*/ 1905762 w 6829615"/>
              <a:gd name="connsiteY34" fmla="*/ 2584704 h 4031170"/>
              <a:gd name="connsiteX35" fmla="*/ 1905000 w 6829615"/>
              <a:gd name="connsiteY35" fmla="*/ 2844260 h 4031170"/>
              <a:gd name="connsiteX36" fmla="*/ 2140649 w 6829615"/>
              <a:gd name="connsiteY36" fmla="*/ 3272504 h 4031170"/>
              <a:gd name="connsiteX37" fmla="*/ 2140649 w 6829615"/>
              <a:gd name="connsiteY37" fmla="*/ 3604451 h 4031170"/>
              <a:gd name="connsiteX38" fmla="*/ 2363724 w 6829615"/>
              <a:gd name="connsiteY38" fmla="*/ 3867055 h 4031170"/>
              <a:gd name="connsiteX39" fmla="*/ 2627090 w 6829615"/>
              <a:gd name="connsiteY39" fmla="*/ 3868674 h 4031170"/>
              <a:gd name="connsiteX40" fmla="*/ 2764250 w 6829615"/>
              <a:gd name="connsiteY40" fmla="*/ 3640646 h 4031170"/>
              <a:gd name="connsiteX41" fmla="*/ 2764250 w 6829615"/>
              <a:gd name="connsiteY41" fmla="*/ 3422047 h 4031170"/>
              <a:gd name="connsiteX42" fmla="*/ 3150203 w 6829615"/>
              <a:gd name="connsiteY42" fmla="*/ 2817019 h 4031170"/>
              <a:gd name="connsiteX43" fmla="*/ 3150203 w 6829615"/>
              <a:gd name="connsiteY43" fmla="*/ 2411444 h 4031170"/>
              <a:gd name="connsiteX44" fmla="*/ 3374231 w 6829615"/>
              <a:gd name="connsiteY44" fmla="*/ 2058067 h 4031170"/>
              <a:gd name="connsiteX45" fmla="*/ 3595973 w 6829615"/>
              <a:gd name="connsiteY45" fmla="*/ 2060448 h 4031170"/>
              <a:gd name="connsiteX46" fmla="*/ 3872960 w 6829615"/>
              <a:gd name="connsiteY46" fmla="*/ 1576007 h 4031170"/>
              <a:gd name="connsiteX47" fmla="*/ 3284982 w 6829615"/>
              <a:gd name="connsiteY47" fmla="*/ 1576007 h 4031170"/>
              <a:gd name="connsiteX48" fmla="*/ 3057049 w 6829615"/>
              <a:gd name="connsiteY48" fmla="*/ 1184529 h 4031170"/>
              <a:gd name="connsiteX49" fmla="*/ 3057525 w 6829615"/>
              <a:gd name="connsiteY49" fmla="*/ 867728 h 4031170"/>
              <a:gd name="connsiteX50" fmla="*/ 2748724 w 6829615"/>
              <a:gd name="connsiteY50" fmla="*/ 440912 h 4031170"/>
              <a:gd name="connsiteX51" fmla="*/ 2058638 w 6829615"/>
              <a:gd name="connsiteY51" fmla="*/ 440912 h 4031170"/>
              <a:gd name="connsiteX52" fmla="*/ 1873853 w 6829615"/>
              <a:gd name="connsiteY52" fmla="*/ 778097 h 4031170"/>
              <a:gd name="connsiteX53" fmla="*/ 1305116 w 6829615"/>
              <a:gd name="connsiteY53" fmla="*/ 778097 h 4031170"/>
              <a:gd name="connsiteX54" fmla="*/ 1102233 w 6829615"/>
              <a:gd name="connsiteY54" fmla="*/ 431387 h 4031170"/>
              <a:gd name="connsiteX55" fmla="*/ 739426 w 6829615"/>
              <a:gd name="connsiteY55" fmla="*/ 431387 h 4031170"/>
              <a:gd name="connsiteX56" fmla="*/ 421196 w 6829615"/>
              <a:gd name="connsiteY56" fmla="*/ 995077 h 4031170"/>
              <a:gd name="connsiteX57" fmla="*/ 428435 w 6829615"/>
              <a:gd name="connsiteY57" fmla="*/ 1339787 h 4031170"/>
              <a:gd name="connsiteX58" fmla="*/ 598075 w 6829615"/>
              <a:gd name="connsiteY58" fmla="*/ 1584389 h 4031170"/>
              <a:gd name="connsiteX59" fmla="*/ 720471 w 6829615"/>
              <a:gd name="connsiteY59" fmla="*/ 1584389 h 4031170"/>
              <a:gd name="connsiteX60" fmla="*/ 823817 w 6829615"/>
              <a:gd name="connsiteY60" fmla="*/ 1449229 h 4031170"/>
              <a:gd name="connsiteX61" fmla="*/ 1788795 w 6829615"/>
              <a:gd name="connsiteY61" fmla="*/ 1449229 h 4031170"/>
              <a:gd name="connsiteX62" fmla="*/ 2030825 w 6829615"/>
              <a:gd name="connsiteY62" fmla="*/ 1890046 h 4031170"/>
              <a:gd name="connsiteX63" fmla="*/ 2030825 w 6829615"/>
              <a:gd name="connsiteY63" fmla="*/ 2294763 h 4031170"/>
              <a:gd name="connsiteX64" fmla="*/ 2171414 w 6829615"/>
              <a:gd name="connsiteY64" fmla="*/ 2536222 h 4031170"/>
              <a:gd name="connsiteX65" fmla="*/ 2171414 w 6829615"/>
              <a:gd name="connsiteY65" fmla="*/ 2782348 h 4031170"/>
              <a:gd name="connsiteX66" fmla="*/ 2424017 w 6829615"/>
              <a:gd name="connsiteY66" fmla="*/ 3204782 h 4031170"/>
              <a:gd name="connsiteX67" fmla="*/ 2424017 w 6829615"/>
              <a:gd name="connsiteY67" fmla="*/ 3455861 h 4031170"/>
              <a:gd name="connsiteX68" fmla="*/ 2493740 w 6829615"/>
              <a:gd name="connsiteY68" fmla="*/ 3546824 h 4031170"/>
              <a:gd name="connsiteX69" fmla="*/ 2523554 w 6829615"/>
              <a:gd name="connsiteY69" fmla="*/ 3497485 h 4031170"/>
              <a:gd name="connsiteX70" fmla="*/ 2523554 w 6829615"/>
              <a:gd name="connsiteY70" fmla="*/ 3311366 h 4031170"/>
              <a:gd name="connsiteX71" fmla="*/ 2882741 w 6829615"/>
              <a:gd name="connsiteY71" fmla="*/ 2736723 h 4031170"/>
              <a:gd name="connsiteX72" fmla="*/ 2885694 w 6829615"/>
              <a:gd name="connsiteY72" fmla="*/ 2291906 h 4031170"/>
              <a:gd name="connsiteX73" fmla="*/ 3159919 w 6829615"/>
              <a:gd name="connsiteY73" fmla="*/ 1831372 h 4031170"/>
              <a:gd name="connsiteX74" fmla="*/ 3448907 w 6829615"/>
              <a:gd name="connsiteY74" fmla="*/ 1830324 h 4031170"/>
              <a:gd name="connsiteX75" fmla="*/ 3463671 w 6829615"/>
              <a:gd name="connsiteY75" fmla="*/ 1805464 h 4031170"/>
              <a:gd name="connsiteX76" fmla="*/ 3139345 w 6829615"/>
              <a:gd name="connsiteY76" fmla="*/ 1804226 h 4031170"/>
              <a:gd name="connsiteX77" fmla="*/ 2795969 w 6829615"/>
              <a:gd name="connsiteY77" fmla="*/ 1241489 h 4031170"/>
              <a:gd name="connsiteX78" fmla="*/ 2806637 w 6829615"/>
              <a:gd name="connsiteY78" fmla="*/ 959072 h 4031170"/>
              <a:gd name="connsiteX79" fmla="*/ 2635949 w 6829615"/>
              <a:gd name="connsiteY79" fmla="*/ 708470 h 4031170"/>
              <a:gd name="connsiteX80" fmla="*/ 2205990 w 6829615"/>
              <a:gd name="connsiteY80" fmla="*/ 706184 h 4031170"/>
              <a:gd name="connsiteX81" fmla="*/ 2018062 w 6829615"/>
              <a:gd name="connsiteY81" fmla="*/ 1035939 h 4031170"/>
              <a:gd name="connsiteX82" fmla="*/ 1136618 w 6829615"/>
              <a:gd name="connsiteY82" fmla="*/ 1035939 h 4031170"/>
              <a:gd name="connsiteX83" fmla="*/ 966883 w 6829615"/>
              <a:gd name="connsiteY83" fmla="*/ 719423 h 4031170"/>
              <a:gd name="connsiteX84" fmla="*/ 906685 w 6829615"/>
              <a:gd name="connsiteY84" fmla="*/ 719423 h 4031170"/>
              <a:gd name="connsiteX85" fmla="*/ 707708 w 6829615"/>
              <a:gd name="connsiteY85" fmla="*/ 1096709 h 4031170"/>
              <a:gd name="connsiteX86" fmla="*/ 708946 w 6829615"/>
              <a:gd name="connsiteY86" fmla="*/ 1153954 h 4031170"/>
              <a:gd name="connsiteX87" fmla="*/ 2203990 w 6829615"/>
              <a:gd name="connsiteY87" fmla="*/ 1154811 h 4031170"/>
              <a:gd name="connsiteX88" fmla="*/ 2355342 w 6829615"/>
              <a:gd name="connsiteY88" fmla="*/ 858298 h 4031170"/>
              <a:gd name="connsiteX89" fmla="*/ 2559749 w 6829615"/>
              <a:gd name="connsiteY89" fmla="*/ 858298 h 4031170"/>
              <a:gd name="connsiteX90" fmla="*/ 2688812 w 6829615"/>
              <a:gd name="connsiteY90" fmla="*/ 1028414 h 4031170"/>
              <a:gd name="connsiteX91" fmla="*/ 2688812 w 6829615"/>
              <a:gd name="connsiteY91" fmla="*/ 1353217 h 4031170"/>
              <a:gd name="connsiteX92" fmla="*/ 3007519 w 6829615"/>
              <a:gd name="connsiteY92" fmla="*/ 1887664 h 4031170"/>
              <a:gd name="connsiteX93" fmla="*/ 2767394 w 6829615"/>
              <a:gd name="connsiteY93" fmla="*/ 2247900 h 4031170"/>
              <a:gd name="connsiteX94" fmla="*/ 2761583 w 6829615"/>
              <a:gd name="connsiteY94" fmla="*/ 2718149 h 4031170"/>
              <a:gd name="connsiteX95" fmla="*/ 2500313 w 6829615"/>
              <a:gd name="connsiteY95" fmla="*/ 3111532 h 4031170"/>
              <a:gd name="connsiteX96" fmla="*/ 2262378 w 6829615"/>
              <a:gd name="connsiteY96" fmla="*/ 2712149 h 4031170"/>
              <a:gd name="connsiteX97" fmla="*/ 2262378 w 6829615"/>
              <a:gd name="connsiteY97" fmla="*/ 2427446 h 4031170"/>
              <a:gd name="connsiteX98" fmla="*/ 2158460 w 6829615"/>
              <a:gd name="connsiteY98" fmla="*/ 2257139 h 4031170"/>
              <a:gd name="connsiteX99" fmla="*/ 2158460 w 6829615"/>
              <a:gd name="connsiteY99" fmla="*/ 1856708 h 4031170"/>
              <a:gd name="connsiteX100" fmla="*/ 1913192 w 6829615"/>
              <a:gd name="connsiteY100" fmla="*/ 1441323 h 4031170"/>
              <a:gd name="connsiteX101" fmla="*/ 2415635 w 6829615"/>
              <a:gd name="connsiteY101" fmla="*/ 1441323 h 4031170"/>
              <a:gd name="connsiteX102" fmla="*/ 2683859 w 6829615"/>
              <a:gd name="connsiteY102" fmla="*/ 1863090 h 4031170"/>
              <a:gd name="connsiteX103" fmla="*/ 2526887 w 6829615"/>
              <a:gd name="connsiteY103" fmla="*/ 2100072 h 4031170"/>
              <a:gd name="connsiteX104" fmla="*/ 2526887 w 6829615"/>
              <a:gd name="connsiteY104" fmla="*/ 2145125 h 4031170"/>
              <a:gd name="connsiteX105" fmla="*/ 2364962 w 6829615"/>
              <a:gd name="connsiteY105" fmla="*/ 2145125 h 4031170"/>
              <a:gd name="connsiteX106" fmla="*/ 2364962 w 6829615"/>
              <a:gd name="connsiteY106" fmla="*/ 2051399 h 4031170"/>
              <a:gd name="connsiteX107" fmla="*/ 2490788 w 6829615"/>
              <a:gd name="connsiteY107" fmla="*/ 1861280 h 4031170"/>
              <a:gd name="connsiteX108" fmla="*/ 2326672 w 6829615"/>
              <a:gd name="connsiteY108" fmla="*/ 1603248 h 4031170"/>
              <a:gd name="connsiteX109" fmla="*/ 2196846 w 6829615"/>
              <a:gd name="connsiteY109" fmla="*/ 1603248 h 4031170"/>
              <a:gd name="connsiteX110" fmla="*/ 2320385 w 6829615"/>
              <a:gd name="connsiteY110" fmla="*/ 1812417 h 4031170"/>
              <a:gd name="connsiteX111" fmla="*/ 2320385 w 6829615"/>
              <a:gd name="connsiteY111" fmla="*/ 2211705 h 4031170"/>
              <a:gd name="connsiteX112" fmla="*/ 2424303 w 6829615"/>
              <a:gd name="connsiteY112" fmla="*/ 2381917 h 4031170"/>
              <a:gd name="connsiteX113" fmla="*/ 2424303 w 6829615"/>
              <a:gd name="connsiteY113" fmla="*/ 2667572 h 4031170"/>
              <a:gd name="connsiteX114" fmla="*/ 2507742 w 6829615"/>
              <a:gd name="connsiteY114" fmla="*/ 2807684 h 4031170"/>
              <a:gd name="connsiteX115" fmla="*/ 2600325 w 6829615"/>
              <a:gd name="connsiteY115" fmla="*/ 2668334 h 4031170"/>
              <a:gd name="connsiteX116" fmla="*/ 2606040 w 6829615"/>
              <a:gd name="connsiteY116" fmla="*/ 2197894 h 4031170"/>
              <a:gd name="connsiteX117" fmla="*/ 2816066 w 6829615"/>
              <a:gd name="connsiteY117" fmla="*/ 1882902 h 4031170"/>
              <a:gd name="connsiteX118" fmla="*/ 2526887 w 6829615"/>
              <a:gd name="connsiteY118" fmla="*/ 1397794 h 4031170"/>
              <a:gd name="connsiteX119" fmla="*/ 2526887 w 6829615"/>
              <a:gd name="connsiteY119" fmla="*/ 1082897 h 4031170"/>
              <a:gd name="connsiteX120" fmla="*/ 2479358 w 6829615"/>
              <a:gd name="connsiteY120" fmla="*/ 1020223 h 4031170"/>
              <a:gd name="connsiteX121" fmla="*/ 2454497 w 6829615"/>
              <a:gd name="connsiteY121" fmla="*/ 1020223 h 4031170"/>
              <a:gd name="connsiteX122" fmla="*/ 2303145 w 6829615"/>
              <a:gd name="connsiteY122" fmla="*/ 1316831 h 4031170"/>
              <a:gd name="connsiteX123" fmla="*/ 759143 w 6829615"/>
              <a:gd name="connsiteY123" fmla="*/ 1315974 h 4031170"/>
              <a:gd name="connsiteX124" fmla="*/ 686562 w 6829615"/>
              <a:gd name="connsiteY124" fmla="*/ 1377315 h 4031170"/>
              <a:gd name="connsiteX125" fmla="*/ 602647 w 6829615"/>
              <a:gd name="connsiteY125" fmla="*/ 1378744 h 4031170"/>
              <a:gd name="connsiteX126" fmla="*/ 550259 w 6829615"/>
              <a:gd name="connsiteY126" fmla="*/ 1309402 h 4031170"/>
              <a:gd name="connsiteX127" fmla="*/ 545021 w 6829615"/>
              <a:gd name="connsiteY127" fmla="*/ 1058228 h 4031170"/>
              <a:gd name="connsiteX128" fmla="*/ 808958 w 6829615"/>
              <a:gd name="connsiteY128" fmla="*/ 557498 h 4031170"/>
              <a:gd name="connsiteX129" fmla="*/ 1063752 w 6829615"/>
              <a:gd name="connsiteY129" fmla="*/ 557498 h 4031170"/>
              <a:gd name="connsiteX130" fmla="*/ 1233583 w 6829615"/>
              <a:gd name="connsiteY130" fmla="*/ 874014 h 4031170"/>
              <a:gd name="connsiteX131" fmla="*/ 1923955 w 6829615"/>
              <a:gd name="connsiteY131" fmla="*/ 874014 h 4031170"/>
              <a:gd name="connsiteX132" fmla="*/ 2112264 w 6829615"/>
              <a:gd name="connsiteY132" fmla="*/ 543687 h 4031170"/>
              <a:gd name="connsiteX133" fmla="*/ 2721864 w 6829615"/>
              <a:gd name="connsiteY133" fmla="*/ 547021 h 4031170"/>
              <a:gd name="connsiteX134" fmla="*/ 2970371 w 6829615"/>
              <a:gd name="connsiteY134" fmla="*/ 911924 h 4031170"/>
              <a:gd name="connsiteX135" fmla="*/ 2959608 w 6829615"/>
              <a:gd name="connsiteY135" fmla="*/ 1198721 h 4031170"/>
              <a:gd name="connsiteX136" fmla="*/ 3230404 w 6829615"/>
              <a:gd name="connsiteY136" fmla="*/ 1642682 h 4031170"/>
              <a:gd name="connsiteX137" fmla="*/ 3747326 w 6829615"/>
              <a:gd name="connsiteY137" fmla="*/ 1644587 h 4031170"/>
              <a:gd name="connsiteX138" fmla="*/ 3541300 w 6829615"/>
              <a:gd name="connsiteY138" fmla="*/ 1991868 h 4031170"/>
              <a:gd name="connsiteX139" fmla="*/ 3252216 w 6829615"/>
              <a:gd name="connsiteY139" fmla="*/ 1993011 h 4031170"/>
              <a:gd name="connsiteX140" fmla="*/ 3047333 w 6829615"/>
              <a:gd name="connsiteY140" fmla="*/ 2336959 h 4031170"/>
              <a:gd name="connsiteX141" fmla="*/ 3044381 w 6829615"/>
              <a:gd name="connsiteY141" fmla="*/ 2783681 h 4031170"/>
              <a:gd name="connsiteX142" fmla="*/ 2685479 w 6829615"/>
              <a:gd name="connsiteY142" fmla="*/ 3357848 h 4031170"/>
              <a:gd name="connsiteX143" fmla="*/ 2685479 w 6829615"/>
              <a:gd name="connsiteY143" fmla="*/ 3542633 h 4031170"/>
              <a:gd name="connsiteX144" fmla="*/ 2572417 w 6829615"/>
              <a:gd name="connsiteY144" fmla="*/ 3729704 h 4031170"/>
              <a:gd name="connsiteX145" fmla="*/ 2429923 w 6829615"/>
              <a:gd name="connsiteY145" fmla="*/ 3729704 h 4031170"/>
              <a:gd name="connsiteX146" fmla="*/ 2262092 w 6829615"/>
              <a:gd name="connsiteY146" fmla="*/ 3510820 h 4031170"/>
              <a:gd name="connsiteX147" fmla="*/ 2262092 w 6829615"/>
              <a:gd name="connsiteY147" fmla="*/ 3249454 h 4031170"/>
              <a:gd name="connsiteX148" fmla="*/ 2009489 w 6829615"/>
              <a:gd name="connsiteY148" fmla="*/ 2827115 h 4031170"/>
              <a:gd name="connsiteX149" fmla="*/ 2009489 w 6829615"/>
              <a:gd name="connsiteY149" fmla="*/ 2579941 h 4031170"/>
              <a:gd name="connsiteX150" fmla="*/ 1868900 w 6829615"/>
              <a:gd name="connsiteY150" fmla="*/ 2338483 h 4031170"/>
              <a:gd name="connsiteX151" fmla="*/ 1868900 w 6829615"/>
              <a:gd name="connsiteY151" fmla="*/ 1931575 h 4031170"/>
              <a:gd name="connsiteX152" fmla="*/ 1692974 w 6829615"/>
              <a:gd name="connsiteY152" fmla="*/ 1611154 h 4031170"/>
              <a:gd name="connsiteX153" fmla="*/ 903827 w 6829615"/>
              <a:gd name="connsiteY153" fmla="*/ 1611154 h 4031170"/>
              <a:gd name="connsiteX154" fmla="*/ 800481 w 6829615"/>
              <a:gd name="connsiteY154" fmla="*/ 1746314 h 4031170"/>
              <a:gd name="connsiteX155" fmla="*/ 513398 w 6829615"/>
              <a:gd name="connsiteY155" fmla="*/ 1746314 h 4031170"/>
              <a:gd name="connsiteX156" fmla="*/ 267653 w 6829615"/>
              <a:gd name="connsiteY156" fmla="*/ 1391984 h 4031170"/>
              <a:gd name="connsiteX157" fmla="*/ 258413 w 6829615"/>
              <a:gd name="connsiteY157" fmla="*/ 954119 h 4031170"/>
              <a:gd name="connsiteX158" fmla="*/ 644843 w 6829615"/>
              <a:gd name="connsiteY158" fmla="*/ 269462 h 4031170"/>
              <a:gd name="connsiteX159" fmla="*/ 1195102 w 6829615"/>
              <a:gd name="connsiteY159" fmla="*/ 269462 h 4031170"/>
              <a:gd name="connsiteX160" fmla="*/ 1397984 w 6829615"/>
              <a:gd name="connsiteY160" fmla="*/ 616172 h 4031170"/>
              <a:gd name="connsiteX161" fmla="*/ 1777937 w 6829615"/>
              <a:gd name="connsiteY161" fmla="*/ 616172 h 4031170"/>
              <a:gd name="connsiteX162" fmla="*/ 1962722 w 6829615"/>
              <a:gd name="connsiteY162" fmla="*/ 278987 h 4031170"/>
              <a:gd name="connsiteX163" fmla="*/ 2831402 w 6829615"/>
              <a:gd name="connsiteY163" fmla="*/ 278987 h 4031170"/>
              <a:gd name="connsiteX164" fmla="*/ 3219545 w 6829615"/>
              <a:gd name="connsiteY164" fmla="*/ 815435 h 4031170"/>
              <a:gd name="connsiteX165" fmla="*/ 3219069 w 6829615"/>
              <a:gd name="connsiteY165" fmla="*/ 1140905 h 4031170"/>
              <a:gd name="connsiteX166" fmla="*/ 3378041 w 6829615"/>
              <a:gd name="connsiteY166" fmla="*/ 1414082 h 4031170"/>
              <a:gd name="connsiteX167" fmla="*/ 4152138 w 6829615"/>
              <a:gd name="connsiteY167" fmla="*/ 1414082 h 4031170"/>
              <a:gd name="connsiteX168" fmla="*/ 3689318 w 6829615"/>
              <a:gd name="connsiteY168" fmla="*/ 2223326 h 4031170"/>
              <a:gd name="connsiteX169" fmla="*/ 3462719 w 6829615"/>
              <a:gd name="connsiteY169" fmla="*/ 2220944 h 4031170"/>
              <a:gd name="connsiteX170" fmla="*/ 3312128 w 6829615"/>
              <a:gd name="connsiteY170" fmla="*/ 2458498 h 4031170"/>
              <a:gd name="connsiteX171" fmla="*/ 3312128 w 6829615"/>
              <a:gd name="connsiteY171" fmla="*/ 2864263 h 4031170"/>
              <a:gd name="connsiteX172" fmla="*/ 2926175 w 6829615"/>
              <a:gd name="connsiteY172" fmla="*/ 3469386 h 4031170"/>
              <a:gd name="connsiteX173" fmla="*/ 2926175 w 6829615"/>
              <a:gd name="connsiteY173" fmla="*/ 3685604 h 4031170"/>
              <a:gd name="connsiteX174" fmla="*/ 2718340 w 6829615"/>
              <a:gd name="connsiteY174" fmla="*/ 4031171 h 403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6829615" h="4031170">
                <a:moveTo>
                  <a:pt x="2718340" y="4031171"/>
                </a:moveTo>
                <a:lnTo>
                  <a:pt x="2288381" y="4028504"/>
                </a:lnTo>
                <a:lnTo>
                  <a:pt x="1978724" y="3663887"/>
                </a:lnTo>
                <a:lnTo>
                  <a:pt x="1978724" y="3314129"/>
                </a:lnTo>
                <a:lnTo>
                  <a:pt x="1742980" y="2885599"/>
                </a:lnTo>
                <a:lnTo>
                  <a:pt x="1743742" y="2627662"/>
                </a:lnTo>
                <a:lnTo>
                  <a:pt x="1603534" y="2383631"/>
                </a:lnTo>
                <a:lnTo>
                  <a:pt x="1603534" y="1988344"/>
                </a:lnTo>
                <a:lnTo>
                  <a:pt x="1563624" y="1916906"/>
                </a:lnTo>
                <a:lnTo>
                  <a:pt x="1009840" y="1916906"/>
                </a:lnTo>
                <a:lnTo>
                  <a:pt x="947833" y="2024443"/>
                </a:lnTo>
                <a:lnTo>
                  <a:pt x="351282" y="2024443"/>
                </a:lnTo>
                <a:lnTo>
                  <a:pt x="0" y="1478661"/>
                </a:lnTo>
                <a:lnTo>
                  <a:pt x="0" y="860965"/>
                </a:lnTo>
                <a:lnTo>
                  <a:pt x="512636" y="0"/>
                </a:lnTo>
                <a:lnTo>
                  <a:pt x="1361408" y="0"/>
                </a:lnTo>
                <a:lnTo>
                  <a:pt x="1537526" y="290417"/>
                </a:lnTo>
                <a:lnTo>
                  <a:pt x="1638967" y="289751"/>
                </a:lnTo>
                <a:lnTo>
                  <a:pt x="1798130" y="0"/>
                </a:lnTo>
                <a:lnTo>
                  <a:pt x="6829616" y="0"/>
                </a:lnTo>
                <a:lnTo>
                  <a:pt x="6829616" y="161925"/>
                </a:lnTo>
                <a:lnTo>
                  <a:pt x="1893951" y="161925"/>
                </a:lnTo>
                <a:lnTo>
                  <a:pt x="1735169" y="451104"/>
                </a:lnTo>
                <a:lnTo>
                  <a:pt x="1446752" y="452914"/>
                </a:lnTo>
                <a:lnTo>
                  <a:pt x="1270254" y="161925"/>
                </a:lnTo>
                <a:lnTo>
                  <a:pt x="604647" y="161925"/>
                </a:lnTo>
                <a:lnTo>
                  <a:pt x="161925" y="905447"/>
                </a:lnTo>
                <a:lnTo>
                  <a:pt x="161925" y="1431036"/>
                </a:lnTo>
                <a:lnTo>
                  <a:pt x="439674" y="1862518"/>
                </a:lnTo>
                <a:lnTo>
                  <a:pt x="854297" y="1862518"/>
                </a:lnTo>
                <a:lnTo>
                  <a:pt x="916305" y="1754981"/>
                </a:lnTo>
                <a:lnTo>
                  <a:pt x="1658684" y="1754981"/>
                </a:lnTo>
                <a:lnTo>
                  <a:pt x="1765459" y="1946148"/>
                </a:lnTo>
                <a:lnTo>
                  <a:pt x="1765459" y="2340388"/>
                </a:lnTo>
                <a:lnTo>
                  <a:pt x="1905762" y="2584704"/>
                </a:lnTo>
                <a:lnTo>
                  <a:pt x="1905000" y="2844260"/>
                </a:lnTo>
                <a:lnTo>
                  <a:pt x="2140649" y="3272504"/>
                </a:lnTo>
                <a:lnTo>
                  <a:pt x="2140649" y="3604451"/>
                </a:lnTo>
                <a:lnTo>
                  <a:pt x="2363724" y="3867055"/>
                </a:lnTo>
                <a:lnTo>
                  <a:pt x="2627090" y="3868674"/>
                </a:lnTo>
                <a:lnTo>
                  <a:pt x="2764250" y="3640646"/>
                </a:lnTo>
                <a:lnTo>
                  <a:pt x="2764250" y="3422047"/>
                </a:lnTo>
                <a:lnTo>
                  <a:pt x="3150203" y="2817019"/>
                </a:lnTo>
                <a:lnTo>
                  <a:pt x="3150203" y="2411444"/>
                </a:lnTo>
                <a:lnTo>
                  <a:pt x="3374231" y="2058067"/>
                </a:lnTo>
                <a:lnTo>
                  <a:pt x="3595973" y="2060448"/>
                </a:lnTo>
                <a:lnTo>
                  <a:pt x="3872960" y="1576007"/>
                </a:lnTo>
                <a:lnTo>
                  <a:pt x="3284982" y="1576007"/>
                </a:lnTo>
                <a:lnTo>
                  <a:pt x="3057049" y="1184529"/>
                </a:lnTo>
                <a:lnTo>
                  <a:pt x="3057525" y="867728"/>
                </a:lnTo>
                <a:lnTo>
                  <a:pt x="2748724" y="440912"/>
                </a:lnTo>
                <a:lnTo>
                  <a:pt x="2058638" y="440912"/>
                </a:lnTo>
                <a:lnTo>
                  <a:pt x="1873853" y="778097"/>
                </a:lnTo>
                <a:lnTo>
                  <a:pt x="1305116" y="778097"/>
                </a:lnTo>
                <a:lnTo>
                  <a:pt x="1102233" y="431387"/>
                </a:lnTo>
                <a:lnTo>
                  <a:pt x="739426" y="431387"/>
                </a:lnTo>
                <a:lnTo>
                  <a:pt x="421196" y="995077"/>
                </a:lnTo>
                <a:lnTo>
                  <a:pt x="428435" y="1339787"/>
                </a:lnTo>
                <a:lnTo>
                  <a:pt x="598075" y="1584389"/>
                </a:lnTo>
                <a:lnTo>
                  <a:pt x="720471" y="1584389"/>
                </a:lnTo>
                <a:lnTo>
                  <a:pt x="823817" y="1449229"/>
                </a:lnTo>
                <a:lnTo>
                  <a:pt x="1788795" y="1449229"/>
                </a:lnTo>
                <a:lnTo>
                  <a:pt x="2030825" y="1890046"/>
                </a:lnTo>
                <a:lnTo>
                  <a:pt x="2030825" y="2294763"/>
                </a:lnTo>
                <a:lnTo>
                  <a:pt x="2171414" y="2536222"/>
                </a:lnTo>
                <a:lnTo>
                  <a:pt x="2171414" y="2782348"/>
                </a:lnTo>
                <a:lnTo>
                  <a:pt x="2424017" y="3204782"/>
                </a:lnTo>
                <a:lnTo>
                  <a:pt x="2424017" y="3455861"/>
                </a:lnTo>
                <a:lnTo>
                  <a:pt x="2493740" y="3546824"/>
                </a:lnTo>
                <a:lnTo>
                  <a:pt x="2523554" y="3497485"/>
                </a:lnTo>
                <a:lnTo>
                  <a:pt x="2523554" y="3311366"/>
                </a:lnTo>
                <a:lnTo>
                  <a:pt x="2882741" y="2736723"/>
                </a:lnTo>
                <a:lnTo>
                  <a:pt x="2885694" y="2291906"/>
                </a:lnTo>
                <a:lnTo>
                  <a:pt x="3159919" y="1831372"/>
                </a:lnTo>
                <a:lnTo>
                  <a:pt x="3448907" y="1830324"/>
                </a:lnTo>
                <a:lnTo>
                  <a:pt x="3463671" y="1805464"/>
                </a:lnTo>
                <a:lnTo>
                  <a:pt x="3139345" y="1804226"/>
                </a:lnTo>
                <a:lnTo>
                  <a:pt x="2795969" y="1241489"/>
                </a:lnTo>
                <a:lnTo>
                  <a:pt x="2806637" y="959072"/>
                </a:lnTo>
                <a:lnTo>
                  <a:pt x="2635949" y="708470"/>
                </a:lnTo>
                <a:lnTo>
                  <a:pt x="2205990" y="706184"/>
                </a:lnTo>
                <a:lnTo>
                  <a:pt x="2018062" y="1035939"/>
                </a:lnTo>
                <a:lnTo>
                  <a:pt x="1136618" y="1035939"/>
                </a:lnTo>
                <a:lnTo>
                  <a:pt x="966883" y="719423"/>
                </a:lnTo>
                <a:lnTo>
                  <a:pt x="906685" y="719423"/>
                </a:lnTo>
                <a:lnTo>
                  <a:pt x="707708" y="1096709"/>
                </a:lnTo>
                <a:lnTo>
                  <a:pt x="708946" y="1153954"/>
                </a:lnTo>
                <a:lnTo>
                  <a:pt x="2203990" y="1154811"/>
                </a:lnTo>
                <a:lnTo>
                  <a:pt x="2355342" y="858298"/>
                </a:lnTo>
                <a:lnTo>
                  <a:pt x="2559749" y="858298"/>
                </a:lnTo>
                <a:lnTo>
                  <a:pt x="2688812" y="1028414"/>
                </a:lnTo>
                <a:lnTo>
                  <a:pt x="2688812" y="1353217"/>
                </a:lnTo>
                <a:lnTo>
                  <a:pt x="3007519" y="1887664"/>
                </a:lnTo>
                <a:lnTo>
                  <a:pt x="2767394" y="2247900"/>
                </a:lnTo>
                <a:lnTo>
                  <a:pt x="2761583" y="2718149"/>
                </a:lnTo>
                <a:lnTo>
                  <a:pt x="2500313" y="3111532"/>
                </a:lnTo>
                <a:lnTo>
                  <a:pt x="2262378" y="2712149"/>
                </a:lnTo>
                <a:lnTo>
                  <a:pt x="2262378" y="2427446"/>
                </a:lnTo>
                <a:lnTo>
                  <a:pt x="2158460" y="2257139"/>
                </a:lnTo>
                <a:lnTo>
                  <a:pt x="2158460" y="1856708"/>
                </a:lnTo>
                <a:lnTo>
                  <a:pt x="1913192" y="1441323"/>
                </a:lnTo>
                <a:lnTo>
                  <a:pt x="2415635" y="1441323"/>
                </a:lnTo>
                <a:lnTo>
                  <a:pt x="2683859" y="1863090"/>
                </a:lnTo>
                <a:lnTo>
                  <a:pt x="2526887" y="2100072"/>
                </a:lnTo>
                <a:lnTo>
                  <a:pt x="2526887" y="2145125"/>
                </a:lnTo>
                <a:lnTo>
                  <a:pt x="2364962" y="2145125"/>
                </a:lnTo>
                <a:lnTo>
                  <a:pt x="2364962" y="2051399"/>
                </a:lnTo>
                <a:lnTo>
                  <a:pt x="2490788" y="1861280"/>
                </a:lnTo>
                <a:lnTo>
                  <a:pt x="2326672" y="1603248"/>
                </a:lnTo>
                <a:lnTo>
                  <a:pt x="2196846" y="1603248"/>
                </a:lnTo>
                <a:lnTo>
                  <a:pt x="2320385" y="1812417"/>
                </a:lnTo>
                <a:lnTo>
                  <a:pt x="2320385" y="2211705"/>
                </a:lnTo>
                <a:lnTo>
                  <a:pt x="2424303" y="2381917"/>
                </a:lnTo>
                <a:lnTo>
                  <a:pt x="2424303" y="2667572"/>
                </a:lnTo>
                <a:lnTo>
                  <a:pt x="2507742" y="2807684"/>
                </a:lnTo>
                <a:lnTo>
                  <a:pt x="2600325" y="2668334"/>
                </a:lnTo>
                <a:lnTo>
                  <a:pt x="2606040" y="2197894"/>
                </a:lnTo>
                <a:lnTo>
                  <a:pt x="2816066" y="1882902"/>
                </a:lnTo>
                <a:lnTo>
                  <a:pt x="2526887" y="1397794"/>
                </a:lnTo>
                <a:lnTo>
                  <a:pt x="2526887" y="1082897"/>
                </a:lnTo>
                <a:lnTo>
                  <a:pt x="2479358" y="1020223"/>
                </a:lnTo>
                <a:lnTo>
                  <a:pt x="2454497" y="1020223"/>
                </a:lnTo>
                <a:lnTo>
                  <a:pt x="2303145" y="1316831"/>
                </a:lnTo>
                <a:lnTo>
                  <a:pt x="759143" y="1315974"/>
                </a:lnTo>
                <a:lnTo>
                  <a:pt x="686562" y="1377315"/>
                </a:lnTo>
                <a:lnTo>
                  <a:pt x="602647" y="1378744"/>
                </a:lnTo>
                <a:lnTo>
                  <a:pt x="550259" y="1309402"/>
                </a:lnTo>
                <a:lnTo>
                  <a:pt x="545021" y="1058228"/>
                </a:lnTo>
                <a:lnTo>
                  <a:pt x="808958" y="557498"/>
                </a:lnTo>
                <a:lnTo>
                  <a:pt x="1063752" y="557498"/>
                </a:lnTo>
                <a:lnTo>
                  <a:pt x="1233583" y="874014"/>
                </a:lnTo>
                <a:lnTo>
                  <a:pt x="1923955" y="874014"/>
                </a:lnTo>
                <a:lnTo>
                  <a:pt x="2112264" y="543687"/>
                </a:lnTo>
                <a:lnTo>
                  <a:pt x="2721864" y="547021"/>
                </a:lnTo>
                <a:lnTo>
                  <a:pt x="2970371" y="911924"/>
                </a:lnTo>
                <a:lnTo>
                  <a:pt x="2959608" y="1198721"/>
                </a:lnTo>
                <a:lnTo>
                  <a:pt x="3230404" y="1642682"/>
                </a:lnTo>
                <a:lnTo>
                  <a:pt x="3747326" y="1644587"/>
                </a:lnTo>
                <a:lnTo>
                  <a:pt x="3541300" y="1991868"/>
                </a:lnTo>
                <a:lnTo>
                  <a:pt x="3252216" y="1993011"/>
                </a:lnTo>
                <a:lnTo>
                  <a:pt x="3047333" y="2336959"/>
                </a:lnTo>
                <a:lnTo>
                  <a:pt x="3044381" y="2783681"/>
                </a:lnTo>
                <a:lnTo>
                  <a:pt x="2685479" y="3357848"/>
                </a:lnTo>
                <a:lnTo>
                  <a:pt x="2685479" y="3542633"/>
                </a:lnTo>
                <a:lnTo>
                  <a:pt x="2572417" y="3729704"/>
                </a:lnTo>
                <a:lnTo>
                  <a:pt x="2429923" y="3729704"/>
                </a:lnTo>
                <a:lnTo>
                  <a:pt x="2262092" y="3510820"/>
                </a:lnTo>
                <a:lnTo>
                  <a:pt x="2262092" y="3249454"/>
                </a:lnTo>
                <a:lnTo>
                  <a:pt x="2009489" y="2827115"/>
                </a:lnTo>
                <a:lnTo>
                  <a:pt x="2009489" y="2579941"/>
                </a:lnTo>
                <a:lnTo>
                  <a:pt x="1868900" y="2338483"/>
                </a:lnTo>
                <a:lnTo>
                  <a:pt x="1868900" y="1931575"/>
                </a:lnTo>
                <a:lnTo>
                  <a:pt x="1692974" y="1611154"/>
                </a:lnTo>
                <a:lnTo>
                  <a:pt x="903827" y="1611154"/>
                </a:lnTo>
                <a:lnTo>
                  <a:pt x="800481" y="1746314"/>
                </a:lnTo>
                <a:lnTo>
                  <a:pt x="513398" y="1746314"/>
                </a:lnTo>
                <a:lnTo>
                  <a:pt x="267653" y="1391984"/>
                </a:lnTo>
                <a:lnTo>
                  <a:pt x="258413" y="954119"/>
                </a:lnTo>
                <a:lnTo>
                  <a:pt x="644843" y="269462"/>
                </a:lnTo>
                <a:lnTo>
                  <a:pt x="1195102" y="269462"/>
                </a:lnTo>
                <a:lnTo>
                  <a:pt x="1397984" y="616172"/>
                </a:lnTo>
                <a:lnTo>
                  <a:pt x="1777937" y="616172"/>
                </a:lnTo>
                <a:lnTo>
                  <a:pt x="1962722" y="278987"/>
                </a:lnTo>
                <a:lnTo>
                  <a:pt x="2831402" y="278987"/>
                </a:lnTo>
                <a:lnTo>
                  <a:pt x="3219545" y="815435"/>
                </a:lnTo>
                <a:lnTo>
                  <a:pt x="3219069" y="1140905"/>
                </a:lnTo>
                <a:lnTo>
                  <a:pt x="3378041" y="1414082"/>
                </a:lnTo>
                <a:lnTo>
                  <a:pt x="4152138" y="1414082"/>
                </a:lnTo>
                <a:lnTo>
                  <a:pt x="3689318" y="2223326"/>
                </a:lnTo>
                <a:lnTo>
                  <a:pt x="3462719" y="2220944"/>
                </a:lnTo>
                <a:lnTo>
                  <a:pt x="3312128" y="2458498"/>
                </a:lnTo>
                <a:lnTo>
                  <a:pt x="3312128" y="2864263"/>
                </a:lnTo>
                <a:lnTo>
                  <a:pt x="2926175" y="3469386"/>
                </a:lnTo>
                <a:lnTo>
                  <a:pt x="2926175" y="3685604"/>
                </a:lnTo>
                <a:lnTo>
                  <a:pt x="2718340" y="4031171"/>
                </a:lnTo>
                <a:close/>
              </a:path>
            </a:pathLst>
          </a:custGeom>
          <a:solidFill>
            <a:srgbClr val="7DBA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81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squar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pic>
        <p:nvPicPr>
          <p:cNvPr id="10" name="Picture 9" descr="A green train on a track&#10;&#10;Description automatically generated">
            <a:extLst>
              <a:ext uri="{FF2B5EF4-FFF2-40B4-BE49-F238E27FC236}">
                <a16:creationId xmlns:a16="http://schemas.microsoft.com/office/drawing/2014/main" id="{632EF9B6-B7F2-5B68-A22D-54C283B3FF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1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8551" y="1078100"/>
            <a:ext cx="5071263" cy="2585323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74970" y="395211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644054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 descr="Colourful cargo containers stacked with a worker standing">
            <a:extLst>
              <a:ext uri="{FF2B5EF4-FFF2-40B4-BE49-F238E27FC236}">
                <a16:creationId xmlns:a16="http://schemas.microsoft.com/office/drawing/2014/main" id="{77320EED-BBCB-8B40-2FBE-A4CA2CA7D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07024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rain tracks with train cars on each side&#10;&#10;Description automatically generated">
            <a:extLst>
              <a:ext uri="{FF2B5EF4-FFF2-40B4-BE49-F238E27FC236}">
                <a16:creationId xmlns:a16="http://schemas.microsoft.com/office/drawing/2014/main" id="{2ED9AAEA-3731-AD3D-0F78-72016945F3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271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14" y="1239087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85615" y="3772254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827067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pipes on a building&#10;&#10;Description automatically generated with medium confidence">
            <a:extLst>
              <a:ext uri="{FF2B5EF4-FFF2-40B4-BE49-F238E27FC236}">
                <a16:creationId xmlns:a16="http://schemas.microsoft.com/office/drawing/2014/main" id="{9EB74ED6-8907-4B51-479C-FDD3F66E7F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548326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 descr="Top view of a wooden desk with a white keyboard, drawing plan and drawing compass, and pens.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066192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55" y="4945338"/>
            <a:ext cx="6543458" cy="615553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F6E4E97-1E5E-6DDC-51DB-51A4B672C7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757" y="5572294"/>
            <a:ext cx="5032147" cy="484025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283677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3994C55-28DA-03C2-35BC-75F5D854F08B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6E6505-1432-E7D8-FDE1-5E4383D36C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2543" y="-1"/>
            <a:ext cx="4909457" cy="6858257"/>
          </a:xfrm>
          <a:custGeom>
            <a:avLst/>
            <a:gdLst>
              <a:gd name="connsiteX0" fmla="*/ 0 w 4401300"/>
              <a:gd name="connsiteY0" fmla="*/ 0 h 6148388"/>
              <a:gd name="connsiteX1" fmla="*/ 4401300 w 4401300"/>
              <a:gd name="connsiteY1" fmla="*/ 0 h 6148388"/>
              <a:gd name="connsiteX2" fmla="*/ 4401300 w 4401300"/>
              <a:gd name="connsiteY2" fmla="*/ 6148388 h 6148388"/>
              <a:gd name="connsiteX3" fmla="*/ 3799566 w 4401300"/>
              <a:gd name="connsiteY3" fmla="*/ 6148388 h 614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1300" h="6148388">
                <a:moveTo>
                  <a:pt x="0" y="0"/>
                </a:moveTo>
                <a:lnTo>
                  <a:pt x="4401300" y="0"/>
                </a:lnTo>
                <a:lnTo>
                  <a:pt x="4401300" y="6148388"/>
                </a:lnTo>
                <a:lnTo>
                  <a:pt x="3799566" y="6148388"/>
                </a:lnTo>
                <a:close/>
              </a:path>
            </a:pathLst>
          </a:cu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615020BA-0B93-180E-3093-EAC3BCC73B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4" y="517638"/>
            <a:ext cx="5889053" cy="410136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8CE118E7-1BAE-2BED-BA49-7E01CC506DEF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C509C7-F64D-8D3C-E43B-BAD58331BD3D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9A9D43-FF02-9C81-1CFC-D9B244C575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152400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6" name="Graphic 64">
            <a:extLst>
              <a:ext uri="{FF2B5EF4-FFF2-40B4-BE49-F238E27FC236}">
                <a16:creationId xmlns:a16="http://schemas.microsoft.com/office/drawing/2014/main" id="{410252B1-98B5-8714-70E8-11601AFBFE16}"/>
              </a:ext>
            </a:extLst>
          </p:cNvPr>
          <p:cNvSpPr/>
          <p:nvPr userDrawn="1"/>
        </p:nvSpPr>
        <p:spPr>
          <a:xfrm>
            <a:off x="209511" y="923680"/>
            <a:ext cx="10009519" cy="1141126"/>
          </a:xfrm>
          <a:custGeom>
            <a:avLst/>
            <a:gdLst>
              <a:gd name="connsiteX0" fmla="*/ 7482459 w 7482459"/>
              <a:gd name="connsiteY0" fmla="*/ 0 h 963549"/>
              <a:gd name="connsiteX1" fmla="*/ 439579 w 7482459"/>
              <a:gd name="connsiteY1" fmla="*/ 0 h 963549"/>
              <a:gd name="connsiteX2" fmla="*/ 399955 w 7482459"/>
              <a:gd name="connsiteY2" fmla="*/ 72009 h 963549"/>
              <a:gd name="connsiteX3" fmla="*/ 351377 w 7482459"/>
              <a:gd name="connsiteY3" fmla="*/ 72390 h 963549"/>
              <a:gd name="connsiteX4" fmla="*/ 307467 w 7482459"/>
              <a:gd name="connsiteY4" fmla="*/ 0 h 963549"/>
              <a:gd name="connsiteX5" fmla="*/ 118967 w 7482459"/>
              <a:gd name="connsiteY5" fmla="*/ 0 h 963549"/>
              <a:gd name="connsiteX6" fmla="*/ 0 w 7482459"/>
              <a:gd name="connsiteY6" fmla="*/ 199739 h 963549"/>
              <a:gd name="connsiteX7" fmla="*/ 0 w 7482459"/>
              <a:gd name="connsiteY7" fmla="*/ 342138 h 963549"/>
              <a:gd name="connsiteX8" fmla="*/ 78296 w 7482459"/>
              <a:gd name="connsiteY8" fmla="*/ 463772 h 963549"/>
              <a:gd name="connsiteX9" fmla="*/ 204216 w 7482459"/>
              <a:gd name="connsiteY9" fmla="*/ 463772 h 963549"/>
              <a:gd name="connsiteX10" fmla="*/ 219647 w 7482459"/>
              <a:gd name="connsiteY10" fmla="*/ 437007 h 963549"/>
              <a:gd name="connsiteX11" fmla="*/ 381000 w 7482459"/>
              <a:gd name="connsiteY11" fmla="*/ 437007 h 963549"/>
              <a:gd name="connsiteX12" fmla="*/ 399288 w 7482459"/>
              <a:gd name="connsiteY12" fmla="*/ 469773 h 963549"/>
              <a:gd name="connsiteX13" fmla="*/ 399288 w 7482459"/>
              <a:gd name="connsiteY13" fmla="*/ 568071 h 963549"/>
              <a:gd name="connsiteX14" fmla="*/ 434245 w 7482459"/>
              <a:gd name="connsiteY14" fmla="*/ 628841 h 963549"/>
              <a:gd name="connsiteX15" fmla="*/ 434054 w 7482459"/>
              <a:gd name="connsiteY15" fmla="*/ 693325 h 963549"/>
              <a:gd name="connsiteX16" fmla="*/ 492728 w 7482459"/>
              <a:gd name="connsiteY16" fmla="*/ 800005 h 963549"/>
              <a:gd name="connsiteX17" fmla="*/ 492728 w 7482459"/>
              <a:gd name="connsiteY17" fmla="*/ 884873 h 963549"/>
              <a:gd name="connsiteX18" fmla="*/ 559118 w 7482459"/>
              <a:gd name="connsiteY18" fmla="*/ 962978 h 963549"/>
              <a:gd name="connsiteX19" fmla="*/ 645414 w 7482459"/>
              <a:gd name="connsiteY19" fmla="*/ 963549 h 963549"/>
              <a:gd name="connsiteX20" fmla="*/ 688372 w 7482459"/>
              <a:gd name="connsiteY20" fmla="*/ 892112 h 963549"/>
              <a:gd name="connsiteX21" fmla="*/ 688372 w 7482459"/>
              <a:gd name="connsiteY21" fmla="*/ 837914 h 963549"/>
              <a:gd name="connsiteX22" fmla="*/ 784479 w 7482459"/>
              <a:gd name="connsiteY22" fmla="*/ 687229 h 963549"/>
              <a:gd name="connsiteX23" fmla="*/ 784479 w 7482459"/>
              <a:gd name="connsiteY23" fmla="*/ 586169 h 963549"/>
              <a:gd name="connsiteX24" fmla="*/ 831152 w 7482459"/>
              <a:gd name="connsiteY24" fmla="*/ 512636 h 963549"/>
              <a:gd name="connsiteX25" fmla="*/ 886968 w 7482459"/>
              <a:gd name="connsiteY25" fmla="*/ 513207 h 963549"/>
              <a:gd name="connsiteX26" fmla="*/ 979075 w 7482459"/>
              <a:gd name="connsiteY26" fmla="*/ 352139 h 963549"/>
              <a:gd name="connsiteX27" fmla="*/ 809530 w 7482459"/>
              <a:gd name="connsiteY27" fmla="*/ 352139 h 963549"/>
              <a:gd name="connsiteX28" fmla="*/ 761333 w 7482459"/>
              <a:gd name="connsiteY28" fmla="*/ 269367 h 963549"/>
              <a:gd name="connsiteX29" fmla="*/ 761429 w 7482459"/>
              <a:gd name="connsiteY29" fmla="*/ 189357 h 963549"/>
              <a:gd name="connsiteX30" fmla="*/ 681419 w 7482459"/>
              <a:gd name="connsiteY30" fmla="*/ 77438 h 963549"/>
              <a:gd name="connsiteX31" fmla="*/ 655511 w 7482459"/>
              <a:gd name="connsiteY31" fmla="*/ 77438 h 963549"/>
              <a:gd name="connsiteX32" fmla="*/ 487299 w 7482459"/>
              <a:gd name="connsiteY32" fmla="*/ 77438 h 963549"/>
              <a:gd name="connsiteX33" fmla="*/ 443293 w 7482459"/>
              <a:gd name="connsiteY33" fmla="*/ 153448 h 963549"/>
              <a:gd name="connsiteX34" fmla="*/ 316421 w 7482459"/>
              <a:gd name="connsiteY34" fmla="*/ 153448 h 963549"/>
              <a:gd name="connsiteX35" fmla="*/ 265843 w 7482459"/>
              <a:gd name="connsiteY35" fmla="*/ 67056 h 963549"/>
              <a:gd name="connsiteX36" fmla="*/ 159639 w 7482459"/>
              <a:gd name="connsiteY36" fmla="*/ 67056 h 963549"/>
              <a:gd name="connsiteX37" fmla="*/ 71914 w 7482459"/>
              <a:gd name="connsiteY37" fmla="*/ 225457 h 963549"/>
              <a:gd name="connsiteX38" fmla="*/ 71914 w 7482459"/>
              <a:gd name="connsiteY38" fmla="*/ 311753 h 963549"/>
              <a:gd name="connsiteX39" fmla="*/ 121825 w 7482459"/>
              <a:gd name="connsiteY39" fmla="*/ 393192 h 963549"/>
              <a:gd name="connsiteX40" fmla="*/ 160687 w 7482459"/>
              <a:gd name="connsiteY40" fmla="*/ 393192 h 963549"/>
              <a:gd name="connsiteX41" fmla="*/ 173260 w 7482459"/>
              <a:gd name="connsiteY41" fmla="*/ 370332 h 963549"/>
              <a:gd name="connsiteX42" fmla="*/ 416433 w 7482459"/>
              <a:gd name="connsiteY42" fmla="*/ 370332 h 963549"/>
              <a:gd name="connsiteX43" fmla="*/ 465392 w 7482459"/>
              <a:gd name="connsiteY43" fmla="*/ 455676 h 963549"/>
              <a:gd name="connsiteX44" fmla="*/ 465392 w 7482459"/>
              <a:gd name="connsiteY44" fmla="*/ 556736 h 963549"/>
              <a:gd name="connsiteX45" fmla="*/ 500443 w 7482459"/>
              <a:gd name="connsiteY45" fmla="*/ 616839 h 963549"/>
              <a:gd name="connsiteX46" fmla="*/ 500443 w 7482459"/>
              <a:gd name="connsiteY46" fmla="*/ 678275 h 963549"/>
              <a:gd name="connsiteX47" fmla="*/ 563309 w 7482459"/>
              <a:gd name="connsiteY47" fmla="*/ 783527 h 963549"/>
              <a:gd name="connsiteX48" fmla="*/ 563309 w 7482459"/>
              <a:gd name="connsiteY48" fmla="*/ 847344 h 963549"/>
              <a:gd name="connsiteX49" fmla="*/ 594932 w 7482459"/>
              <a:gd name="connsiteY49" fmla="*/ 888492 h 963549"/>
              <a:gd name="connsiteX50" fmla="*/ 609124 w 7482459"/>
              <a:gd name="connsiteY50" fmla="*/ 888492 h 963549"/>
              <a:gd name="connsiteX51" fmla="*/ 628460 w 7482459"/>
              <a:gd name="connsiteY51" fmla="*/ 856488 h 963549"/>
              <a:gd name="connsiteX52" fmla="*/ 628460 w 7482459"/>
              <a:gd name="connsiteY52" fmla="*/ 810292 h 963549"/>
              <a:gd name="connsiteX53" fmla="*/ 717899 w 7482459"/>
              <a:gd name="connsiteY53" fmla="*/ 667226 h 963549"/>
              <a:gd name="connsiteX54" fmla="*/ 718566 w 7482459"/>
              <a:gd name="connsiteY54" fmla="*/ 556165 h 963549"/>
              <a:gd name="connsiteX55" fmla="*/ 790956 w 7482459"/>
              <a:gd name="connsiteY55" fmla="*/ 448056 h 963549"/>
              <a:gd name="connsiteX56" fmla="*/ 843725 w 7482459"/>
              <a:gd name="connsiteY56" fmla="*/ 447770 h 963549"/>
              <a:gd name="connsiteX57" fmla="*/ 861060 w 7482459"/>
              <a:gd name="connsiteY57" fmla="*/ 419957 h 963549"/>
              <a:gd name="connsiteX58" fmla="*/ 767239 w 7482459"/>
              <a:gd name="connsiteY58" fmla="*/ 419957 h 963549"/>
              <a:gd name="connsiteX59" fmla="*/ 691229 w 7482459"/>
              <a:gd name="connsiteY59" fmla="*/ 291370 h 963549"/>
              <a:gd name="connsiteX60" fmla="*/ 689229 w 7482459"/>
              <a:gd name="connsiteY60" fmla="*/ 210407 h 963549"/>
              <a:gd name="connsiteX61" fmla="*/ 640271 w 7482459"/>
              <a:gd name="connsiteY61" fmla="*/ 144399 h 963549"/>
              <a:gd name="connsiteX62" fmla="*/ 532352 w 7482459"/>
              <a:gd name="connsiteY62" fmla="*/ 143447 h 963549"/>
              <a:gd name="connsiteX63" fmla="*/ 483108 w 7482459"/>
              <a:gd name="connsiteY63" fmla="*/ 228410 h 963549"/>
              <a:gd name="connsiteX64" fmla="*/ 271082 w 7482459"/>
              <a:gd name="connsiteY64" fmla="*/ 228410 h 963549"/>
              <a:gd name="connsiteX65" fmla="*/ 227743 w 7482459"/>
              <a:gd name="connsiteY65" fmla="*/ 156782 h 963549"/>
              <a:gd name="connsiteX66" fmla="*/ 200216 w 7482459"/>
              <a:gd name="connsiteY66" fmla="*/ 156782 h 963549"/>
              <a:gd name="connsiteX67" fmla="*/ 152019 w 7482459"/>
              <a:gd name="connsiteY67" fmla="*/ 248126 h 963549"/>
              <a:gd name="connsiteX68" fmla="*/ 150781 w 7482459"/>
              <a:gd name="connsiteY68" fmla="*/ 298990 h 963549"/>
              <a:gd name="connsiteX69" fmla="*/ 153638 w 7482459"/>
              <a:gd name="connsiteY69" fmla="*/ 303562 h 963549"/>
              <a:gd name="connsiteX70" fmla="*/ 157353 w 7482459"/>
              <a:gd name="connsiteY70" fmla="*/ 303467 h 963549"/>
              <a:gd name="connsiteX71" fmla="*/ 161068 w 7482459"/>
              <a:gd name="connsiteY71" fmla="*/ 298990 h 963549"/>
              <a:gd name="connsiteX72" fmla="*/ 525304 w 7482459"/>
              <a:gd name="connsiteY72" fmla="*/ 299180 h 963549"/>
              <a:gd name="connsiteX73" fmla="*/ 578739 w 7482459"/>
              <a:gd name="connsiteY73" fmla="*/ 213741 h 963549"/>
              <a:gd name="connsiteX74" fmla="*/ 607314 w 7482459"/>
              <a:gd name="connsiteY74" fmla="*/ 213741 h 963549"/>
              <a:gd name="connsiteX75" fmla="*/ 629317 w 7482459"/>
              <a:gd name="connsiteY75" fmla="*/ 242697 h 963549"/>
              <a:gd name="connsiteX76" fmla="*/ 629317 w 7482459"/>
              <a:gd name="connsiteY76" fmla="*/ 322326 h 963549"/>
              <a:gd name="connsiteX77" fmla="*/ 704945 w 7482459"/>
              <a:gd name="connsiteY77" fmla="*/ 449294 h 963549"/>
              <a:gd name="connsiteX78" fmla="*/ 648938 w 7482459"/>
              <a:gd name="connsiteY78" fmla="*/ 533400 h 963549"/>
              <a:gd name="connsiteX79" fmla="*/ 647510 w 7482459"/>
              <a:gd name="connsiteY79" fmla="*/ 650558 h 963549"/>
              <a:gd name="connsiteX80" fmla="*/ 603409 w 7482459"/>
              <a:gd name="connsiteY80" fmla="*/ 716852 h 963549"/>
              <a:gd name="connsiteX81" fmla="*/ 563404 w 7482459"/>
              <a:gd name="connsiteY81" fmla="*/ 649700 h 963549"/>
              <a:gd name="connsiteX82" fmla="*/ 563404 w 7482459"/>
              <a:gd name="connsiteY82" fmla="*/ 578644 h 963549"/>
              <a:gd name="connsiteX83" fmla="*/ 537496 w 7482459"/>
              <a:gd name="connsiteY83" fmla="*/ 536258 h 963549"/>
              <a:gd name="connsiteX84" fmla="*/ 537496 w 7482459"/>
              <a:gd name="connsiteY84" fmla="*/ 436721 h 963549"/>
              <a:gd name="connsiteX85" fmla="*/ 498824 w 7482459"/>
              <a:gd name="connsiteY85" fmla="*/ 368999 h 963549"/>
              <a:gd name="connsiteX86" fmla="*/ 581120 w 7482459"/>
              <a:gd name="connsiteY86" fmla="*/ 368999 h 963549"/>
              <a:gd name="connsiteX87" fmla="*/ 627698 w 7482459"/>
              <a:gd name="connsiteY87" fmla="*/ 443579 h 963549"/>
              <a:gd name="connsiteX88" fmla="*/ 592550 w 7482459"/>
              <a:gd name="connsiteY88" fmla="*/ 496729 h 963549"/>
              <a:gd name="connsiteX0" fmla="*/ 8451880 w 8451880"/>
              <a:gd name="connsiteY0" fmla="*/ 0 h 963549"/>
              <a:gd name="connsiteX1" fmla="*/ 439579 w 8451880"/>
              <a:gd name="connsiteY1" fmla="*/ 0 h 963549"/>
              <a:gd name="connsiteX2" fmla="*/ 399955 w 8451880"/>
              <a:gd name="connsiteY2" fmla="*/ 72009 h 963549"/>
              <a:gd name="connsiteX3" fmla="*/ 351377 w 8451880"/>
              <a:gd name="connsiteY3" fmla="*/ 72390 h 963549"/>
              <a:gd name="connsiteX4" fmla="*/ 307467 w 8451880"/>
              <a:gd name="connsiteY4" fmla="*/ 0 h 963549"/>
              <a:gd name="connsiteX5" fmla="*/ 118967 w 8451880"/>
              <a:gd name="connsiteY5" fmla="*/ 0 h 963549"/>
              <a:gd name="connsiteX6" fmla="*/ 0 w 8451880"/>
              <a:gd name="connsiteY6" fmla="*/ 199739 h 963549"/>
              <a:gd name="connsiteX7" fmla="*/ 0 w 8451880"/>
              <a:gd name="connsiteY7" fmla="*/ 342138 h 963549"/>
              <a:gd name="connsiteX8" fmla="*/ 78296 w 8451880"/>
              <a:gd name="connsiteY8" fmla="*/ 463772 h 963549"/>
              <a:gd name="connsiteX9" fmla="*/ 204216 w 8451880"/>
              <a:gd name="connsiteY9" fmla="*/ 463772 h 963549"/>
              <a:gd name="connsiteX10" fmla="*/ 219647 w 8451880"/>
              <a:gd name="connsiteY10" fmla="*/ 437007 h 963549"/>
              <a:gd name="connsiteX11" fmla="*/ 381000 w 8451880"/>
              <a:gd name="connsiteY11" fmla="*/ 437007 h 963549"/>
              <a:gd name="connsiteX12" fmla="*/ 399288 w 8451880"/>
              <a:gd name="connsiteY12" fmla="*/ 469773 h 963549"/>
              <a:gd name="connsiteX13" fmla="*/ 399288 w 8451880"/>
              <a:gd name="connsiteY13" fmla="*/ 568071 h 963549"/>
              <a:gd name="connsiteX14" fmla="*/ 434245 w 8451880"/>
              <a:gd name="connsiteY14" fmla="*/ 628841 h 963549"/>
              <a:gd name="connsiteX15" fmla="*/ 434054 w 8451880"/>
              <a:gd name="connsiteY15" fmla="*/ 693325 h 963549"/>
              <a:gd name="connsiteX16" fmla="*/ 492728 w 8451880"/>
              <a:gd name="connsiteY16" fmla="*/ 800005 h 963549"/>
              <a:gd name="connsiteX17" fmla="*/ 492728 w 8451880"/>
              <a:gd name="connsiteY17" fmla="*/ 884873 h 963549"/>
              <a:gd name="connsiteX18" fmla="*/ 559118 w 8451880"/>
              <a:gd name="connsiteY18" fmla="*/ 962978 h 963549"/>
              <a:gd name="connsiteX19" fmla="*/ 645414 w 8451880"/>
              <a:gd name="connsiteY19" fmla="*/ 963549 h 963549"/>
              <a:gd name="connsiteX20" fmla="*/ 688372 w 8451880"/>
              <a:gd name="connsiteY20" fmla="*/ 892112 h 963549"/>
              <a:gd name="connsiteX21" fmla="*/ 688372 w 8451880"/>
              <a:gd name="connsiteY21" fmla="*/ 837914 h 963549"/>
              <a:gd name="connsiteX22" fmla="*/ 784479 w 8451880"/>
              <a:gd name="connsiteY22" fmla="*/ 687229 h 963549"/>
              <a:gd name="connsiteX23" fmla="*/ 784479 w 8451880"/>
              <a:gd name="connsiteY23" fmla="*/ 586169 h 963549"/>
              <a:gd name="connsiteX24" fmla="*/ 831152 w 8451880"/>
              <a:gd name="connsiteY24" fmla="*/ 512636 h 963549"/>
              <a:gd name="connsiteX25" fmla="*/ 886968 w 8451880"/>
              <a:gd name="connsiteY25" fmla="*/ 513207 h 963549"/>
              <a:gd name="connsiteX26" fmla="*/ 979075 w 8451880"/>
              <a:gd name="connsiteY26" fmla="*/ 352139 h 963549"/>
              <a:gd name="connsiteX27" fmla="*/ 809530 w 8451880"/>
              <a:gd name="connsiteY27" fmla="*/ 352139 h 963549"/>
              <a:gd name="connsiteX28" fmla="*/ 761333 w 8451880"/>
              <a:gd name="connsiteY28" fmla="*/ 269367 h 963549"/>
              <a:gd name="connsiteX29" fmla="*/ 761429 w 8451880"/>
              <a:gd name="connsiteY29" fmla="*/ 189357 h 963549"/>
              <a:gd name="connsiteX30" fmla="*/ 681419 w 8451880"/>
              <a:gd name="connsiteY30" fmla="*/ 77438 h 963549"/>
              <a:gd name="connsiteX31" fmla="*/ 655511 w 8451880"/>
              <a:gd name="connsiteY31" fmla="*/ 77438 h 963549"/>
              <a:gd name="connsiteX32" fmla="*/ 487299 w 8451880"/>
              <a:gd name="connsiteY32" fmla="*/ 77438 h 963549"/>
              <a:gd name="connsiteX33" fmla="*/ 443293 w 8451880"/>
              <a:gd name="connsiteY33" fmla="*/ 153448 h 963549"/>
              <a:gd name="connsiteX34" fmla="*/ 316421 w 8451880"/>
              <a:gd name="connsiteY34" fmla="*/ 153448 h 963549"/>
              <a:gd name="connsiteX35" fmla="*/ 265843 w 8451880"/>
              <a:gd name="connsiteY35" fmla="*/ 67056 h 963549"/>
              <a:gd name="connsiteX36" fmla="*/ 159639 w 8451880"/>
              <a:gd name="connsiteY36" fmla="*/ 67056 h 963549"/>
              <a:gd name="connsiteX37" fmla="*/ 71914 w 8451880"/>
              <a:gd name="connsiteY37" fmla="*/ 225457 h 963549"/>
              <a:gd name="connsiteX38" fmla="*/ 71914 w 8451880"/>
              <a:gd name="connsiteY38" fmla="*/ 311753 h 963549"/>
              <a:gd name="connsiteX39" fmla="*/ 121825 w 8451880"/>
              <a:gd name="connsiteY39" fmla="*/ 393192 h 963549"/>
              <a:gd name="connsiteX40" fmla="*/ 160687 w 8451880"/>
              <a:gd name="connsiteY40" fmla="*/ 393192 h 963549"/>
              <a:gd name="connsiteX41" fmla="*/ 173260 w 8451880"/>
              <a:gd name="connsiteY41" fmla="*/ 370332 h 963549"/>
              <a:gd name="connsiteX42" fmla="*/ 416433 w 8451880"/>
              <a:gd name="connsiteY42" fmla="*/ 370332 h 963549"/>
              <a:gd name="connsiteX43" fmla="*/ 465392 w 8451880"/>
              <a:gd name="connsiteY43" fmla="*/ 455676 h 963549"/>
              <a:gd name="connsiteX44" fmla="*/ 465392 w 8451880"/>
              <a:gd name="connsiteY44" fmla="*/ 556736 h 963549"/>
              <a:gd name="connsiteX45" fmla="*/ 500443 w 8451880"/>
              <a:gd name="connsiteY45" fmla="*/ 616839 h 963549"/>
              <a:gd name="connsiteX46" fmla="*/ 500443 w 8451880"/>
              <a:gd name="connsiteY46" fmla="*/ 678275 h 963549"/>
              <a:gd name="connsiteX47" fmla="*/ 563309 w 8451880"/>
              <a:gd name="connsiteY47" fmla="*/ 783527 h 963549"/>
              <a:gd name="connsiteX48" fmla="*/ 563309 w 8451880"/>
              <a:gd name="connsiteY48" fmla="*/ 847344 h 963549"/>
              <a:gd name="connsiteX49" fmla="*/ 594932 w 8451880"/>
              <a:gd name="connsiteY49" fmla="*/ 888492 h 963549"/>
              <a:gd name="connsiteX50" fmla="*/ 609124 w 8451880"/>
              <a:gd name="connsiteY50" fmla="*/ 888492 h 963549"/>
              <a:gd name="connsiteX51" fmla="*/ 628460 w 8451880"/>
              <a:gd name="connsiteY51" fmla="*/ 856488 h 963549"/>
              <a:gd name="connsiteX52" fmla="*/ 628460 w 8451880"/>
              <a:gd name="connsiteY52" fmla="*/ 810292 h 963549"/>
              <a:gd name="connsiteX53" fmla="*/ 717899 w 8451880"/>
              <a:gd name="connsiteY53" fmla="*/ 667226 h 963549"/>
              <a:gd name="connsiteX54" fmla="*/ 718566 w 8451880"/>
              <a:gd name="connsiteY54" fmla="*/ 556165 h 963549"/>
              <a:gd name="connsiteX55" fmla="*/ 790956 w 8451880"/>
              <a:gd name="connsiteY55" fmla="*/ 448056 h 963549"/>
              <a:gd name="connsiteX56" fmla="*/ 843725 w 8451880"/>
              <a:gd name="connsiteY56" fmla="*/ 447770 h 963549"/>
              <a:gd name="connsiteX57" fmla="*/ 861060 w 8451880"/>
              <a:gd name="connsiteY57" fmla="*/ 419957 h 963549"/>
              <a:gd name="connsiteX58" fmla="*/ 767239 w 8451880"/>
              <a:gd name="connsiteY58" fmla="*/ 419957 h 963549"/>
              <a:gd name="connsiteX59" fmla="*/ 691229 w 8451880"/>
              <a:gd name="connsiteY59" fmla="*/ 291370 h 963549"/>
              <a:gd name="connsiteX60" fmla="*/ 689229 w 8451880"/>
              <a:gd name="connsiteY60" fmla="*/ 210407 h 963549"/>
              <a:gd name="connsiteX61" fmla="*/ 640271 w 8451880"/>
              <a:gd name="connsiteY61" fmla="*/ 144399 h 963549"/>
              <a:gd name="connsiteX62" fmla="*/ 532352 w 8451880"/>
              <a:gd name="connsiteY62" fmla="*/ 143447 h 963549"/>
              <a:gd name="connsiteX63" fmla="*/ 483108 w 8451880"/>
              <a:gd name="connsiteY63" fmla="*/ 228410 h 963549"/>
              <a:gd name="connsiteX64" fmla="*/ 271082 w 8451880"/>
              <a:gd name="connsiteY64" fmla="*/ 228410 h 963549"/>
              <a:gd name="connsiteX65" fmla="*/ 227743 w 8451880"/>
              <a:gd name="connsiteY65" fmla="*/ 156782 h 963549"/>
              <a:gd name="connsiteX66" fmla="*/ 200216 w 8451880"/>
              <a:gd name="connsiteY66" fmla="*/ 156782 h 963549"/>
              <a:gd name="connsiteX67" fmla="*/ 152019 w 8451880"/>
              <a:gd name="connsiteY67" fmla="*/ 248126 h 963549"/>
              <a:gd name="connsiteX68" fmla="*/ 150781 w 8451880"/>
              <a:gd name="connsiteY68" fmla="*/ 298990 h 963549"/>
              <a:gd name="connsiteX69" fmla="*/ 153638 w 8451880"/>
              <a:gd name="connsiteY69" fmla="*/ 303562 h 963549"/>
              <a:gd name="connsiteX70" fmla="*/ 157353 w 8451880"/>
              <a:gd name="connsiteY70" fmla="*/ 303467 h 963549"/>
              <a:gd name="connsiteX71" fmla="*/ 161068 w 8451880"/>
              <a:gd name="connsiteY71" fmla="*/ 298990 h 963549"/>
              <a:gd name="connsiteX72" fmla="*/ 525304 w 8451880"/>
              <a:gd name="connsiteY72" fmla="*/ 299180 h 963549"/>
              <a:gd name="connsiteX73" fmla="*/ 578739 w 8451880"/>
              <a:gd name="connsiteY73" fmla="*/ 213741 h 963549"/>
              <a:gd name="connsiteX74" fmla="*/ 607314 w 8451880"/>
              <a:gd name="connsiteY74" fmla="*/ 213741 h 963549"/>
              <a:gd name="connsiteX75" fmla="*/ 629317 w 8451880"/>
              <a:gd name="connsiteY75" fmla="*/ 242697 h 963549"/>
              <a:gd name="connsiteX76" fmla="*/ 629317 w 8451880"/>
              <a:gd name="connsiteY76" fmla="*/ 322326 h 963549"/>
              <a:gd name="connsiteX77" fmla="*/ 704945 w 8451880"/>
              <a:gd name="connsiteY77" fmla="*/ 449294 h 963549"/>
              <a:gd name="connsiteX78" fmla="*/ 648938 w 8451880"/>
              <a:gd name="connsiteY78" fmla="*/ 533400 h 963549"/>
              <a:gd name="connsiteX79" fmla="*/ 647510 w 8451880"/>
              <a:gd name="connsiteY79" fmla="*/ 650558 h 963549"/>
              <a:gd name="connsiteX80" fmla="*/ 603409 w 8451880"/>
              <a:gd name="connsiteY80" fmla="*/ 716852 h 963549"/>
              <a:gd name="connsiteX81" fmla="*/ 563404 w 8451880"/>
              <a:gd name="connsiteY81" fmla="*/ 649700 h 963549"/>
              <a:gd name="connsiteX82" fmla="*/ 563404 w 8451880"/>
              <a:gd name="connsiteY82" fmla="*/ 578644 h 963549"/>
              <a:gd name="connsiteX83" fmla="*/ 537496 w 8451880"/>
              <a:gd name="connsiteY83" fmla="*/ 536258 h 963549"/>
              <a:gd name="connsiteX84" fmla="*/ 537496 w 8451880"/>
              <a:gd name="connsiteY84" fmla="*/ 436721 h 963549"/>
              <a:gd name="connsiteX85" fmla="*/ 498824 w 8451880"/>
              <a:gd name="connsiteY85" fmla="*/ 368999 h 963549"/>
              <a:gd name="connsiteX86" fmla="*/ 581120 w 8451880"/>
              <a:gd name="connsiteY86" fmla="*/ 368999 h 963549"/>
              <a:gd name="connsiteX87" fmla="*/ 627698 w 8451880"/>
              <a:gd name="connsiteY87" fmla="*/ 443579 h 963549"/>
              <a:gd name="connsiteX88" fmla="*/ 592550 w 8451880"/>
              <a:gd name="connsiteY88" fmla="*/ 496729 h 96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8451880" h="963549">
                <a:moveTo>
                  <a:pt x="8451880" y="0"/>
                </a:moveTo>
                <a:lnTo>
                  <a:pt x="439579" y="0"/>
                </a:lnTo>
                <a:lnTo>
                  <a:pt x="399955" y="72009"/>
                </a:lnTo>
                <a:lnTo>
                  <a:pt x="351377" y="72390"/>
                </a:lnTo>
                <a:lnTo>
                  <a:pt x="307467" y="0"/>
                </a:lnTo>
                <a:lnTo>
                  <a:pt x="118967" y="0"/>
                </a:lnTo>
                <a:lnTo>
                  <a:pt x="0" y="199739"/>
                </a:lnTo>
                <a:lnTo>
                  <a:pt x="0" y="342138"/>
                </a:lnTo>
                <a:lnTo>
                  <a:pt x="78296" y="463772"/>
                </a:lnTo>
                <a:lnTo>
                  <a:pt x="204216" y="463772"/>
                </a:lnTo>
                <a:lnTo>
                  <a:pt x="219647" y="437007"/>
                </a:lnTo>
                <a:lnTo>
                  <a:pt x="381000" y="437007"/>
                </a:lnTo>
                <a:lnTo>
                  <a:pt x="399288" y="469773"/>
                </a:lnTo>
                <a:lnTo>
                  <a:pt x="399288" y="568071"/>
                </a:lnTo>
                <a:lnTo>
                  <a:pt x="434245" y="628841"/>
                </a:lnTo>
                <a:cubicBezTo>
                  <a:pt x="434181" y="650336"/>
                  <a:pt x="434118" y="671830"/>
                  <a:pt x="434054" y="693325"/>
                </a:cubicBezTo>
                <a:lnTo>
                  <a:pt x="492728" y="800005"/>
                </a:lnTo>
                <a:lnTo>
                  <a:pt x="492728" y="884873"/>
                </a:lnTo>
                <a:lnTo>
                  <a:pt x="559118" y="962978"/>
                </a:lnTo>
                <a:lnTo>
                  <a:pt x="645414" y="963549"/>
                </a:lnTo>
                <a:lnTo>
                  <a:pt x="688372" y="892112"/>
                </a:lnTo>
                <a:lnTo>
                  <a:pt x="688372" y="837914"/>
                </a:lnTo>
                <a:lnTo>
                  <a:pt x="784479" y="687229"/>
                </a:lnTo>
                <a:lnTo>
                  <a:pt x="784479" y="586169"/>
                </a:lnTo>
                <a:lnTo>
                  <a:pt x="831152" y="512636"/>
                </a:lnTo>
                <a:lnTo>
                  <a:pt x="886968" y="513207"/>
                </a:lnTo>
                <a:lnTo>
                  <a:pt x="979075" y="352139"/>
                </a:lnTo>
                <a:lnTo>
                  <a:pt x="809530" y="352139"/>
                </a:lnTo>
                <a:lnTo>
                  <a:pt x="761333" y="269367"/>
                </a:lnTo>
                <a:lnTo>
                  <a:pt x="761429" y="189357"/>
                </a:lnTo>
                <a:lnTo>
                  <a:pt x="681419" y="77438"/>
                </a:lnTo>
                <a:lnTo>
                  <a:pt x="655511" y="77438"/>
                </a:lnTo>
                <a:lnTo>
                  <a:pt x="487299" y="77438"/>
                </a:lnTo>
                <a:lnTo>
                  <a:pt x="443293" y="153448"/>
                </a:lnTo>
                <a:lnTo>
                  <a:pt x="316421" y="153448"/>
                </a:lnTo>
                <a:lnTo>
                  <a:pt x="265843" y="67056"/>
                </a:lnTo>
                <a:lnTo>
                  <a:pt x="159639" y="67056"/>
                </a:lnTo>
                <a:lnTo>
                  <a:pt x="71914" y="225457"/>
                </a:lnTo>
                <a:lnTo>
                  <a:pt x="71914" y="311753"/>
                </a:lnTo>
                <a:lnTo>
                  <a:pt x="121825" y="393192"/>
                </a:lnTo>
                <a:lnTo>
                  <a:pt x="160687" y="393192"/>
                </a:lnTo>
                <a:lnTo>
                  <a:pt x="173260" y="370332"/>
                </a:lnTo>
                <a:lnTo>
                  <a:pt x="416433" y="370332"/>
                </a:lnTo>
                <a:lnTo>
                  <a:pt x="465392" y="455676"/>
                </a:lnTo>
                <a:lnTo>
                  <a:pt x="465392" y="556736"/>
                </a:lnTo>
                <a:lnTo>
                  <a:pt x="500443" y="616839"/>
                </a:lnTo>
                <a:lnTo>
                  <a:pt x="500443" y="678275"/>
                </a:lnTo>
                <a:lnTo>
                  <a:pt x="563309" y="783527"/>
                </a:lnTo>
                <a:lnTo>
                  <a:pt x="563309" y="847344"/>
                </a:lnTo>
                <a:lnTo>
                  <a:pt x="594932" y="888492"/>
                </a:lnTo>
                <a:lnTo>
                  <a:pt x="609124" y="888492"/>
                </a:lnTo>
                <a:lnTo>
                  <a:pt x="628460" y="856488"/>
                </a:lnTo>
                <a:lnTo>
                  <a:pt x="628460" y="810292"/>
                </a:lnTo>
                <a:lnTo>
                  <a:pt x="717899" y="667226"/>
                </a:lnTo>
                <a:cubicBezTo>
                  <a:pt x="718121" y="630206"/>
                  <a:pt x="718344" y="593185"/>
                  <a:pt x="718566" y="556165"/>
                </a:cubicBezTo>
                <a:lnTo>
                  <a:pt x="790956" y="448056"/>
                </a:lnTo>
                <a:lnTo>
                  <a:pt x="843725" y="447770"/>
                </a:lnTo>
                <a:lnTo>
                  <a:pt x="861060" y="419957"/>
                </a:lnTo>
                <a:lnTo>
                  <a:pt x="767239" y="419957"/>
                </a:lnTo>
                <a:lnTo>
                  <a:pt x="691229" y="291370"/>
                </a:lnTo>
                <a:cubicBezTo>
                  <a:pt x="690562" y="264382"/>
                  <a:pt x="689896" y="237395"/>
                  <a:pt x="689229" y="210407"/>
                </a:cubicBezTo>
                <a:lnTo>
                  <a:pt x="640271" y="144399"/>
                </a:lnTo>
                <a:lnTo>
                  <a:pt x="532352" y="143447"/>
                </a:lnTo>
                <a:lnTo>
                  <a:pt x="483108" y="228410"/>
                </a:lnTo>
                <a:lnTo>
                  <a:pt x="271082" y="228410"/>
                </a:lnTo>
                <a:lnTo>
                  <a:pt x="227743" y="156782"/>
                </a:lnTo>
                <a:lnTo>
                  <a:pt x="200216" y="156782"/>
                </a:lnTo>
                <a:lnTo>
                  <a:pt x="152019" y="248126"/>
                </a:lnTo>
                <a:cubicBezTo>
                  <a:pt x="151606" y="265081"/>
                  <a:pt x="151194" y="282035"/>
                  <a:pt x="150781" y="298990"/>
                </a:cubicBezTo>
                <a:lnTo>
                  <a:pt x="153638" y="303562"/>
                </a:lnTo>
                <a:lnTo>
                  <a:pt x="157353" y="303467"/>
                </a:lnTo>
                <a:lnTo>
                  <a:pt x="161068" y="298990"/>
                </a:lnTo>
                <a:lnTo>
                  <a:pt x="525304" y="299180"/>
                </a:lnTo>
                <a:lnTo>
                  <a:pt x="578739" y="213741"/>
                </a:lnTo>
                <a:lnTo>
                  <a:pt x="607314" y="213741"/>
                </a:lnTo>
                <a:lnTo>
                  <a:pt x="629317" y="242697"/>
                </a:lnTo>
                <a:lnTo>
                  <a:pt x="629317" y="322326"/>
                </a:lnTo>
                <a:lnTo>
                  <a:pt x="704945" y="449294"/>
                </a:lnTo>
                <a:lnTo>
                  <a:pt x="648938" y="533400"/>
                </a:lnTo>
                <a:lnTo>
                  <a:pt x="647510" y="650558"/>
                </a:lnTo>
                <a:lnTo>
                  <a:pt x="603409" y="716852"/>
                </a:lnTo>
                <a:lnTo>
                  <a:pt x="563404" y="649700"/>
                </a:lnTo>
                <a:lnTo>
                  <a:pt x="563404" y="578644"/>
                </a:lnTo>
                <a:lnTo>
                  <a:pt x="537496" y="536258"/>
                </a:lnTo>
                <a:lnTo>
                  <a:pt x="537496" y="436721"/>
                </a:lnTo>
                <a:lnTo>
                  <a:pt x="498824" y="368999"/>
                </a:lnTo>
                <a:lnTo>
                  <a:pt x="581120" y="368999"/>
                </a:lnTo>
                <a:lnTo>
                  <a:pt x="627698" y="443579"/>
                </a:lnTo>
                <a:lnTo>
                  <a:pt x="592550" y="496729"/>
                </a:lnTo>
              </a:path>
            </a:pathLst>
          </a:custGeom>
          <a:noFill/>
          <a:ln w="7144" cap="flat">
            <a:solidFill>
              <a:srgbClr val="E63C2B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9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0BD579-4CC2-EDC1-6F2E-4E4E271189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798" y="260004"/>
            <a:ext cx="1428987" cy="97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47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4A12B0-5BA2-5100-AAD4-E12E3C1737AF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B7C479-2D3F-2960-139A-D5BB63A41E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2543" y="-1"/>
            <a:ext cx="4909457" cy="6858257"/>
          </a:xfrm>
          <a:custGeom>
            <a:avLst/>
            <a:gdLst>
              <a:gd name="connsiteX0" fmla="*/ 0 w 4401300"/>
              <a:gd name="connsiteY0" fmla="*/ 0 h 6148388"/>
              <a:gd name="connsiteX1" fmla="*/ 4401300 w 4401300"/>
              <a:gd name="connsiteY1" fmla="*/ 0 h 6148388"/>
              <a:gd name="connsiteX2" fmla="*/ 4401300 w 4401300"/>
              <a:gd name="connsiteY2" fmla="*/ 6148388 h 6148388"/>
              <a:gd name="connsiteX3" fmla="*/ 3799566 w 4401300"/>
              <a:gd name="connsiteY3" fmla="*/ 6148388 h 614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1300" h="6148388">
                <a:moveTo>
                  <a:pt x="0" y="0"/>
                </a:moveTo>
                <a:lnTo>
                  <a:pt x="4401300" y="0"/>
                </a:lnTo>
                <a:lnTo>
                  <a:pt x="4401300" y="6148388"/>
                </a:lnTo>
                <a:lnTo>
                  <a:pt x="3799566" y="6148388"/>
                </a:lnTo>
                <a:close/>
              </a:path>
            </a:pathLst>
          </a:cu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D2AA106-02DD-9456-5F7D-D1D25492CDB8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950A5-2828-221A-996F-175C05E4BB43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70FF30-5A43-9A43-5905-5F595AC738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795" y="2844800"/>
            <a:ext cx="6212351" cy="4101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0A8EDC15-9113-2840-B13A-8731DFA92A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3795" y="3548530"/>
            <a:ext cx="5889053" cy="410136"/>
          </a:xfrm>
          <a:prstGeom prst="rect">
            <a:avLst/>
          </a:prstGeom>
        </p:spPr>
        <p:txBody>
          <a:bodyPr wrap="none"/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652394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72D027E8-2D4E-9357-81F5-234479FBBA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3634" y="528118"/>
            <a:ext cx="5907785" cy="352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0BAC52-79D1-6BFD-F36B-C7F59E7AB7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755" y="1778000"/>
            <a:ext cx="42037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1EFCF2-014A-C6FC-8AA7-CCC868BA8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158786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667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72D027E8-2D4E-9357-81F5-234479FBBA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5" y="845445"/>
            <a:ext cx="10079724" cy="352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1F9625-3BD0-8CEF-BB6E-C2D380C404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3474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FE821C-A126-325A-A5F7-2E8FCBEC6A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60000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77C89CF-65C0-65A1-9053-1E5547FD1A3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36526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0E32AF-ABB5-810B-6647-AA7A03E11C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2775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E057FC0-0CF3-598B-7894-CC63D03D9B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0100" y="1777883"/>
            <a:ext cx="7581900" cy="3902075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1CA1FCD-EF11-F77D-A3FA-03915A1E75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951" y="2466814"/>
            <a:ext cx="4139578" cy="3213144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00000"/>
              </a:lnSpc>
              <a:spcBef>
                <a:spcPts val="56"/>
              </a:spcBef>
              <a:buNone/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1800"/>
              <a:t>Normal text here and here and here and here</a:t>
            </a:r>
            <a:endParaRPr lang="en-GB" sz="240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7ADA2A2-B019-3E85-7EB4-24AC52AC21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792" y="1776016"/>
            <a:ext cx="4139578" cy="690797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CE2CF7-1553-356D-C0BE-FEE5FC337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2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D031-043D-4150-8D51-38680CAB1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436" y="1061440"/>
            <a:ext cx="10822684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6647BB-83A6-68CE-A0DA-BA6CBD6AE7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1435" y="2112087"/>
            <a:ext cx="10822684" cy="2361671"/>
          </a:xfrm>
          <a:prstGeom prst="rect">
            <a:avLst/>
          </a:prstGeom>
        </p:spPr>
        <p:txBody>
          <a:bodyPr/>
          <a:lstStyle>
            <a:lvl1pPr marL="7521" marR="361381" indent="-189904" algn="ctr">
              <a:lnSpc>
                <a:spcPct val="165300"/>
              </a:lnSpc>
              <a:spcBef>
                <a:spcPts val="56"/>
              </a:spcBef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/>
              <a:t>Lorem ipsum dolor sit </a:t>
            </a:r>
            <a:r>
              <a:rPr lang="en-US" sz="2400" err="1"/>
              <a:t>amet</a:t>
            </a:r>
            <a:r>
              <a:rPr lang="en-US" sz="2400"/>
              <a:t>, </a:t>
            </a:r>
            <a:r>
              <a:rPr lang="en-US" sz="2400" err="1"/>
              <a:t>consectetuer</a:t>
            </a:r>
            <a:r>
              <a:rPr lang="en-US" sz="2400"/>
              <a:t> </a:t>
            </a:r>
            <a:r>
              <a:rPr lang="en-US" sz="2400" err="1"/>
              <a:t>adipiscing</a:t>
            </a:r>
            <a:r>
              <a:rPr lang="en-US" sz="2400"/>
              <a:t> </a:t>
            </a:r>
            <a:r>
              <a:rPr lang="en-US" sz="2400" err="1"/>
              <a:t>elit</a:t>
            </a:r>
            <a:r>
              <a:rPr lang="en-US" sz="2400"/>
              <a:t>, sed diam </a:t>
            </a:r>
            <a:r>
              <a:rPr lang="en-US" sz="2400" err="1"/>
              <a:t>nonummy</a:t>
            </a:r>
            <a:r>
              <a:rPr lang="en-US" sz="2400"/>
              <a:t> </a:t>
            </a:r>
            <a:r>
              <a:rPr lang="en-US" sz="2400" err="1"/>
              <a:t>nibh</a:t>
            </a:r>
            <a:r>
              <a:rPr lang="en-US" sz="2400"/>
              <a:t> </a:t>
            </a:r>
            <a:r>
              <a:rPr lang="en-US" sz="2400" err="1"/>
              <a:t>euismod</a:t>
            </a:r>
            <a:r>
              <a:rPr lang="en-US" sz="2400"/>
              <a:t> </a:t>
            </a:r>
            <a:r>
              <a:rPr lang="en-US" sz="2400" err="1"/>
              <a:t>tincidunt</a:t>
            </a:r>
            <a:r>
              <a:rPr lang="en-US" sz="2400"/>
              <a:t> </a:t>
            </a:r>
            <a:r>
              <a:rPr lang="en-US" sz="2400" err="1"/>
              <a:t>ut</a:t>
            </a:r>
            <a:r>
              <a:rPr lang="en-US" sz="2400"/>
              <a:t> </a:t>
            </a:r>
            <a:r>
              <a:rPr lang="en-US" sz="2400" err="1"/>
              <a:t>laoreet</a:t>
            </a:r>
            <a:r>
              <a:rPr lang="en-US" sz="2400"/>
              <a:t> dolore magna </a:t>
            </a:r>
            <a:r>
              <a:rPr lang="en-US" sz="2400" err="1"/>
              <a:t>aliquam</a:t>
            </a:r>
            <a:r>
              <a:rPr lang="en-US" sz="2400"/>
              <a:t> </a:t>
            </a:r>
            <a:r>
              <a:rPr lang="en-US" sz="2400" err="1"/>
              <a:t>erat</a:t>
            </a:r>
            <a:r>
              <a:rPr lang="en-US" sz="2400"/>
              <a:t> </a:t>
            </a:r>
            <a:r>
              <a:rPr lang="en-US" sz="2400" err="1"/>
              <a:t>volutpat</a:t>
            </a:r>
            <a:r>
              <a:rPr lang="en-US" sz="2400"/>
              <a:t>. Ut </a:t>
            </a:r>
            <a:r>
              <a:rPr lang="en-US" sz="2400" err="1"/>
              <a:t>wisi</a:t>
            </a:r>
            <a:r>
              <a:rPr lang="en-US" sz="2400"/>
              <a:t> </a:t>
            </a:r>
            <a:r>
              <a:rPr lang="en-US" sz="2400" err="1"/>
              <a:t>enim</a:t>
            </a:r>
            <a:r>
              <a:rPr lang="en-US" sz="2400"/>
              <a:t> ad minim </a:t>
            </a:r>
            <a:r>
              <a:rPr lang="en-US" sz="2400" err="1"/>
              <a:t>veniam</a:t>
            </a:r>
            <a:r>
              <a:rPr lang="en-US" sz="2400"/>
              <a:t>, </a:t>
            </a:r>
            <a:r>
              <a:rPr lang="en-US" sz="2400" err="1"/>
              <a:t>quis</a:t>
            </a:r>
            <a:r>
              <a:rPr lang="en-US" sz="2400"/>
              <a:t> </a:t>
            </a:r>
            <a:r>
              <a:rPr lang="en-US" sz="2400" err="1"/>
              <a:t>nostrud</a:t>
            </a:r>
            <a:r>
              <a:rPr lang="en-US" sz="2400"/>
              <a:t> </a:t>
            </a:r>
            <a:r>
              <a:rPr lang="en-US" sz="2400" err="1"/>
              <a:t>exerci</a:t>
            </a:r>
            <a:r>
              <a:rPr lang="en-US" sz="2400"/>
              <a:t> </a:t>
            </a:r>
            <a:r>
              <a:rPr lang="en-US" sz="2400" err="1"/>
              <a:t>tation</a:t>
            </a:r>
            <a:r>
              <a:rPr lang="en-US" sz="2400"/>
              <a:t> </a:t>
            </a:r>
            <a:r>
              <a:rPr lang="en-US" sz="2400" err="1"/>
              <a:t>ullamcorper</a:t>
            </a:r>
            <a:r>
              <a:rPr lang="en-US" sz="2400"/>
              <a:t> </a:t>
            </a:r>
            <a:r>
              <a:rPr lang="en-US" sz="2400" err="1"/>
              <a:t>suscipit</a:t>
            </a:r>
            <a:r>
              <a:rPr lang="en-US" sz="2400"/>
              <a:t> </a:t>
            </a:r>
            <a:r>
              <a:rPr lang="en-US" sz="2400" err="1"/>
              <a:t>lobortis</a:t>
            </a:r>
            <a:r>
              <a:rPr lang="en-US" sz="2400"/>
              <a:t> </a:t>
            </a:r>
            <a:r>
              <a:rPr lang="en-US" sz="2400" err="1"/>
              <a:t>nisl</a:t>
            </a:r>
            <a:r>
              <a:rPr lang="en-US" sz="2400"/>
              <a:t> </a:t>
            </a:r>
            <a:r>
              <a:rPr lang="en-US" sz="2400" err="1"/>
              <a:t>ut</a:t>
            </a:r>
            <a:r>
              <a:rPr lang="en-US" sz="2400"/>
              <a:t> </a:t>
            </a:r>
            <a:r>
              <a:rPr lang="en-US" sz="2400" err="1"/>
              <a:t>aliquip</a:t>
            </a:r>
            <a:r>
              <a:rPr lang="en-US" sz="2400"/>
              <a:t> ex </a:t>
            </a:r>
            <a:r>
              <a:rPr lang="en-US" sz="2400" err="1"/>
              <a:t>ea</a:t>
            </a:r>
            <a:r>
              <a:rPr lang="en-US" sz="2400"/>
              <a:t> </a:t>
            </a:r>
            <a:r>
              <a:rPr lang="en-US" sz="2400" err="1"/>
              <a:t>commodo</a:t>
            </a:r>
            <a:r>
              <a:rPr lang="en-US" sz="2400"/>
              <a:t> </a:t>
            </a:r>
            <a:r>
              <a:rPr lang="en-US" sz="2400" err="1"/>
              <a:t>consequat</a:t>
            </a:r>
            <a:r>
              <a:rPr lang="en-US" sz="2400"/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BA122D4-C660-4B51-E621-0749C8299F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6657" y="4689172"/>
            <a:ext cx="1763624" cy="23852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lvl1pPr>
              <a:defRPr sz="900" b="0" i="1">
                <a:solidFill>
                  <a:srgbClr val="66594C"/>
                </a:solidFill>
                <a:latin typeface="Apex New Medium Italic" panose="02010600040501010103" pitchFamily="2" charset="77"/>
                <a:ea typeface="Apex New Medium Italic" panose="02010600040501010103" pitchFamily="2" charset="77"/>
              </a:defRPr>
            </a:lvl1pPr>
          </a:lstStyle>
          <a:p>
            <a:pPr lvl="0"/>
            <a:r>
              <a:rPr lang="en-GB"/>
              <a:t>Click to edit master text styles.  </a:t>
            </a:r>
          </a:p>
        </p:txBody>
      </p:sp>
    </p:spTree>
    <p:extLst>
      <p:ext uri="{BB962C8B-B14F-4D97-AF65-F5344CB8AC3E}">
        <p14:creationId xmlns:p14="http://schemas.microsoft.com/office/powerpoint/2010/main" val="130523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4E62448-174A-A466-FFFC-726AD1624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820E3CC-DF6C-09AC-D76A-4F15CB3254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5" y="831283"/>
            <a:ext cx="5889053" cy="410136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1971042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386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037CE3-375D-2BB2-1C58-73F4A24152B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9356F0B1-A2E8-1558-F23B-6FD74C52E4B8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25288-7D19-894A-52D8-9A820BF0B847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5817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037CE3-375D-2BB2-1C58-73F4A24152BA}"/>
              </a:ext>
            </a:extLst>
          </p:cNvPr>
          <p:cNvSpPr/>
          <p:nvPr userDrawn="1"/>
        </p:nvSpPr>
        <p:spPr>
          <a:xfrm>
            <a:off x="0" y="0"/>
            <a:ext cx="12192000" cy="603754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348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56" y="1783669"/>
            <a:ext cx="4581382" cy="430887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4" name="object 28">
            <a:extLst>
              <a:ext uri="{FF2B5EF4-FFF2-40B4-BE49-F238E27FC236}">
                <a16:creationId xmlns:a16="http://schemas.microsoft.com/office/drawing/2014/main" id="{B1EBB989-00E3-D6D3-BA22-415DE9325BC0}"/>
              </a:ext>
            </a:extLst>
          </p:cNvPr>
          <p:cNvSpPr/>
          <p:nvPr userDrawn="1"/>
        </p:nvSpPr>
        <p:spPr>
          <a:xfrm>
            <a:off x="10366157" y="638781"/>
            <a:ext cx="370938" cy="214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1"/>
                </a:lnTo>
                <a:lnTo>
                  <a:pt x="7201" y="21600"/>
                </a:lnTo>
                <a:lnTo>
                  <a:pt x="144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85BD3E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 defTabSz="457200">
              <a:defRPr sz="1000">
                <a:latin typeface="Tahoma"/>
                <a:ea typeface="Tahoma"/>
                <a:cs typeface="Tahoma"/>
                <a:sym typeface="Tahoma"/>
              </a:defRPr>
            </a:pPr>
            <a:endParaRPr/>
          </a:p>
        </p:txBody>
      </p:sp>
      <p:sp>
        <p:nvSpPr>
          <p:cNvPr id="65" name="object 29">
            <a:extLst>
              <a:ext uri="{FF2B5EF4-FFF2-40B4-BE49-F238E27FC236}">
                <a16:creationId xmlns:a16="http://schemas.microsoft.com/office/drawing/2014/main" id="{98EDCB58-2F4E-3B5A-F44A-1C6DA9DAE850}"/>
              </a:ext>
            </a:extLst>
          </p:cNvPr>
          <p:cNvSpPr/>
          <p:nvPr userDrawn="1"/>
        </p:nvSpPr>
        <p:spPr>
          <a:xfrm>
            <a:off x="10595698" y="638779"/>
            <a:ext cx="706747" cy="611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18" y="0"/>
                </a:moveTo>
                <a:lnTo>
                  <a:pt x="7021" y="1"/>
                </a:lnTo>
                <a:lnTo>
                  <a:pt x="0" y="14036"/>
                </a:lnTo>
                <a:lnTo>
                  <a:pt x="3782" y="21600"/>
                </a:lnTo>
                <a:lnTo>
                  <a:pt x="10800" y="7560"/>
                </a:lnTo>
                <a:lnTo>
                  <a:pt x="21600" y="7560"/>
                </a:lnTo>
                <a:lnTo>
                  <a:pt x="17818" y="0"/>
                </a:lnTo>
                <a:close/>
              </a:path>
            </a:pathLst>
          </a:custGeom>
          <a:solidFill>
            <a:srgbClr val="E63023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 defTabSz="457200">
              <a:defRPr sz="1000">
                <a:latin typeface="Tahoma"/>
                <a:ea typeface="Tahoma"/>
                <a:cs typeface="Tahoma"/>
                <a:sym typeface="Tahoma"/>
              </a:defRPr>
            </a:pPr>
            <a:endParaRPr/>
          </a:p>
        </p:txBody>
      </p:sp>
      <p:grpSp>
        <p:nvGrpSpPr>
          <p:cNvPr id="66" name="object 30">
            <a:extLst>
              <a:ext uri="{FF2B5EF4-FFF2-40B4-BE49-F238E27FC236}">
                <a16:creationId xmlns:a16="http://schemas.microsoft.com/office/drawing/2014/main" id="{A926D28C-6151-8A1C-771F-5FB40DA522E1}"/>
              </a:ext>
            </a:extLst>
          </p:cNvPr>
          <p:cNvGrpSpPr/>
          <p:nvPr userDrawn="1"/>
        </p:nvGrpSpPr>
        <p:grpSpPr>
          <a:xfrm>
            <a:off x="10674915" y="302263"/>
            <a:ext cx="1085947" cy="122368"/>
            <a:chOff x="-1" y="-1"/>
            <a:chExt cx="1085945" cy="122366"/>
          </a:xfrm>
        </p:grpSpPr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544896C9-285D-6014-B1BE-7DF9F12928BB}"/>
                </a:ext>
              </a:extLst>
            </p:cNvPr>
            <p:cNvSpPr/>
            <p:nvPr/>
          </p:nvSpPr>
          <p:spPr>
            <a:xfrm>
              <a:off x="126364" y="0"/>
              <a:ext cx="106113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85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6229" y="21600"/>
                  </a:lnTo>
                  <a:lnTo>
                    <a:pt x="6229" y="13166"/>
                  </a:lnTo>
                  <a:lnTo>
                    <a:pt x="19299" y="13166"/>
                  </a:lnTo>
                  <a:lnTo>
                    <a:pt x="18631" y="12161"/>
                  </a:lnTo>
                  <a:lnTo>
                    <a:pt x="19931" y="11209"/>
                  </a:lnTo>
                  <a:lnTo>
                    <a:pt x="20931" y="10011"/>
                  </a:lnTo>
                  <a:lnTo>
                    <a:pt x="21573" y="8618"/>
                  </a:lnTo>
                  <a:lnTo>
                    <a:pt x="21600" y="8438"/>
                  </a:lnTo>
                  <a:lnTo>
                    <a:pt x="6229" y="8438"/>
                  </a:lnTo>
                  <a:lnTo>
                    <a:pt x="6229" y="4726"/>
                  </a:lnTo>
                  <a:lnTo>
                    <a:pt x="21473" y="4726"/>
                  </a:lnTo>
                  <a:lnTo>
                    <a:pt x="21240" y="3716"/>
                  </a:lnTo>
                  <a:lnTo>
                    <a:pt x="19741" y="1782"/>
                  </a:lnTo>
                  <a:lnTo>
                    <a:pt x="17515" y="478"/>
                  </a:lnTo>
                  <a:lnTo>
                    <a:pt x="14785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C8302F9B-EB15-48F7-EEEB-59A1F87F6CF0}"/>
                </a:ext>
              </a:extLst>
            </p:cNvPr>
            <p:cNvSpPr/>
            <p:nvPr/>
          </p:nvSpPr>
          <p:spPr>
            <a:xfrm>
              <a:off x="190118" y="74581"/>
              <a:ext cx="58626" cy="4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41" y="0"/>
                  </a:moveTo>
                  <a:lnTo>
                    <a:pt x="0" y="0"/>
                  </a:lnTo>
                  <a:lnTo>
                    <a:pt x="10166" y="21600"/>
                  </a:lnTo>
                  <a:lnTo>
                    <a:pt x="21600" y="21600"/>
                  </a:lnTo>
                  <a:lnTo>
                    <a:pt x="1144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C7505F4A-52A4-A731-2579-D481529E950E}"/>
                </a:ext>
              </a:extLst>
            </p:cNvPr>
            <p:cNvSpPr/>
            <p:nvPr/>
          </p:nvSpPr>
          <p:spPr>
            <a:xfrm>
              <a:off x="248741" y="0"/>
              <a:ext cx="141120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78" y="0"/>
                  </a:moveTo>
                  <a:lnTo>
                    <a:pt x="9494" y="0"/>
                  </a:lnTo>
                  <a:lnTo>
                    <a:pt x="0" y="21600"/>
                  </a:lnTo>
                  <a:lnTo>
                    <a:pt x="4983" y="21600"/>
                  </a:lnTo>
                  <a:lnTo>
                    <a:pt x="7355" y="16201"/>
                  </a:lnTo>
                  <a:lnTo>
                    <a:pt x="21600" y="16201"/>
                  </a:lnTo>
                  <a:lnTo>
                    <a:pt x="19522" y="11473"/>
                  </a:lnTo>
                  <a:lnTo>
                    <a:pt x="9433" y="11473"/>
                  </a:lnTo>
                  <a:lnTo>
                    <a:pt x="11985" y="5662"/>
                  </a:lnTo>
                  <a:lnTo>
                    <a:pt x="16967" y="5662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8724BFE6-8E91-2C9F-65FD-21D7C62327AB}"/>
                </a:ext>
              </a:extLst>
            </p:cNvPr>
            <p:cNvSpPr/>
            <p:nvPr/>
          </p:nvSpPr>
          <p:spPr>
            <a:xfrm>
              <a:off x="357308" y="91776"/>
              <a:ext cx="48059" cy="30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31" y="0"/>
                  </a:moveTo>
                  <a:lnTo>
                    <a:pt x="0" y="0"/>
                  </a:lnTo>
                  <a:lnTo>
                    <a:pt x="6970" y="21600"/>
                  </a:lnTo>
                  <a:lnTo>
                    <a:pt x="21600" y="21600"/>
                  </a:lnTo>
                  <a:lnTo>
                    <a:pt x="1463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1" name="Shape">
              <a:extLst>
                <a:ext uri="{FF2B5EF4-FFF2-40B4-BE49-F238E27FC236}">
                  <a16:creationId xmlns:a16="http://schemas.microsoft.com/office/drawing/2014/main" id="{E32021AA-A157-65E2-8856-507ECCA20002}"/>
                </a:ext>
              </a:extLst>
            </p:cNvPr>
            <p:cNvSpPr/>
            <p:nvPr/>
          </p:nvSpPr>
          <p:spPr>
            <a:xfrm>
              <a:off x="199408" y="26769"/>
              <a:ext cx="34052" cy="21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82" y="0"/>
                  </a:moveTo>
                  <a:lnTo>
                    <a:pt x="0" y="0"/>
                  </a:lnTo>
                  <a:lnTo>
                    <a:pt x="2183" y="3554"/>
                  </a:lnTo>
                  <a:lnTo>
                    <a:pt x="2232" y="18065"/>
                  </a:lnTo>
                  <a:lnTo>
                    <a:pt x="36" y="21600"/>
                  </a:lnTo>
                  <a:lnTo>
                    <a:pt x="20976" y="21600"/>
                  </a:lnTo>
                  <a:lnTo>
                    <a:pt x="21600" y="13689"/>
                  </a:lnTo>
                  <a:lnTo>
                    <a:pt x="21563" y="7911"/>
                  </a:lnTo>
                  <a:lnTo>
                    <a:pt x="20582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2" name="Shape">
              <a:extLst>
                <a:ext uri="{FF2B5EF4-FFF2-40B4-BE49-F238E27FC236}">
                  <a16:creationId xmlns:a16="http://schemas.microsoft.com/office/drawing/2014/main" id="{F24C6A28-92A7-3887-0C6D-CCEEEE7787B1}"/>
                </a:ext>
              </a:extLst>
            </p:cNvPr>
            <p:cNvSpPr/>
            <p:nvPr/>
          </p:nvSpPr>
          <p:spPr>
            <a:xfrm>
              <a:off x="860477" y="0"/>
              <a:ext cx="99420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6872"/>
                  </a:lnTo>
                  <a:lnTo>
                    <a:pt x="6642" y="16872"/>
                  </a:lnTo>
                  <a:lnTo>
                    <a:pt x="6642" y="13163"/>
                  </a:lnTo>
                  <a:lnTo>
                    <a:pt x="20774" y="13163"/>
                  </a:lnTo>
                  <a:lnTo>
                    <a:pt x="20774" y="8435"/>
                  </a:lnTo>
                  <a:lnTo>
                    <a:pt x="6642" y="8435"/>
                  </a:lnTo>
                  <a:lnTo>
                    <a:pt x="6642" y="4724"/>
                  </a:lnTo>
                  <a:lnTo>
                    <a:pt x="21600" y="4724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EF640FF7-233E-D92A-232E-3A552A56ADF8}"/>
                </a:ext>
              </a:extLst>
            </p:cNvPr>
            <p:cNvSpPr/>
            <p:nvPr/>
          </p:nvSpPr>
          <p:spPr>
            <a:xfrm>
              <a:off x="565996" y="91280"/>
              <a:ext cx="112964" cy="30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67" y="0"/>
                  </a:moveTo>
                  <a:lnTo>
                    <a:pt x="0" y="16251"/>
                  </a:lnTo>
                  <a:lnTo>
                    <a:pt x="1542" y="18512"/>
                  </a:lnTo>
                  <a:lnTo>
                    <a:pt x="3155" y="20188"/>
                  </a:lnTo>
                  <a:lnTo>
                    <a:pt x="4833" y="21232"/>
                  </a:lnTo>
                  <a:lnTo>
                    <a:pt x="6569" y="21600"/>
                  </a:lnTo>
                  <a:lnTo>
                    <a:pt x="15330" y="21591"/>
                  </a:lnTo>
                  <a:lnTo>
                    <a:pt x="17889" y="19698"/>
                  </a:lnTo>
                  <a:lnTo>
                    <a:pt x="19976" y="14534"/>
                  </a:lnTo>
                  <a:lnTo>
                    <a:pt x="21381" y="6876"/>
                  </a:lnTo>
                  <a:lnTo>
                    <a:pt x="21600" y="2890"/>
                  </a:lnTo>
                  <a:lnTo>
                    <a:pt x="6569" y="2890"/>
                  </a:lnTo>
                  <a:lnTo>
                    <a:pt x="5519" y="2695"/>
                  </a:lnTo>
                  <a:lnTo>
                    <a:pt x="4498" y="2135"/>
                  </a:lnTo>
                  <a:lnTo>
                    <a:pt x="3512" y="1231"/>
                  </a:lnTo>
                  <a:lnTo>
                    <a:pt x="2567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31820EBD-881A-577A-538C-9CFFBC6E2BEF}"/>
                </a:ext>
              </a:extLst>
            </p:cNvPr>
            <p:cNvSpPr/>
            <p:nvPr/>
          </p:nvSpPr>
          <p:spPr>
            <a:xfrm>
              <a:off x="565996" y="-2"/>
              <a:ext cx="114512" cy="95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19" y="0"/>
                  </a:moveTo>
                  <a:lnTo>
                    <a:pt x="6480" y="0"/>
                  </a:lnTo>
                  <a:lnTo>
                    <a:pt x="3954" y="612"/>
                  </a:lnTo>
                  <a:lnTo>
                    <a:pt x="1895" y="2280"/>
                  </a:lnTo>
                  <a:lnTo>
                    <a:pt x="508" y="4756"/>
                  </a:lnTo>
                  <a:lnTo>
                    <a:pt x="0" y="7790"/>
                  </a:lnTo>
                  <a:lnTo>
                    <a:pt x="0" y="9056"/>
                  </a:lnTo>
                  <a:lnTo>
                    <a:pt x="508" y="12090"/>
                  </a:lnTo>
                  <a:lnTo>
                    <a:pt x="1895" y="14567"/>
                  </a:lnTo>
                  <a:lnTo>
                    <a:pt x="3954" y="16237"/>
                  </a:lnTo>
                  <a:lnTo>
                    <a:pt x="6480" y="16849"/>
                  </a:lnTo>
                  <a:lnTo>
                    <a:pt x="15200" y="16849"/>
                  </a:lnTo>
                  <a:lnTo>
                    <a:pt x="15849" y="17627"/>
                  </a:lnTo>
                  <a:lnTo>
                    <a:pt x="15849" y="20817"/>
                  </a:lnTo>
                  <a:lnTo>
                    <a:pt x="15200" y="21597"/>
                  </a:lnTo>
                  <a:lnTo>
                    <a:pt x="6480" y="21600"/>
                  </a:lnTo>
                  <a:lnTo>
                    <a:pt x="21308" y="21600"/>
                  </a:lnTo>
                  <a:lnTo>
                    <a:pt x="21600" y="19856"/>
                  </a:lnTo>
                  <a:lnTo>
                    <a:pt x="21600" y="18587"/>
                  </a:lnTo>
                  <a:lnTo>
                    <a:pt x="21092" y="15556"/>
                  </a:lnTo>
                  <a:lnTo>
                    <a:pt x="19706" y="13081"/>
                  </a:lnTo>
                  <a:lnTo>
                    <a:pt x="17647" y="11412"/>
                  </a:lnTo>
                  <a:lnTo>
                    <a:pt x="15122" y="10800"/>
                  </a:lnTo>
                  <a:lnTo>
                    <a:pt x="6400" y="10800"/>
                  </a:lnTo>
                  <a:lnTo>
                    <a:pt x="5748" y="10021"/>
                  </a:lnTo>
                  <a:lnTo>
                    <a:pt x="5748" y="6828"/>
                  </a:lnTo>
                  <a:lnTo>
                    <a:pt x="6400" y="6049"/>
                  </a:lnTo>
                  <a:lnTo>
                    <a:pt x="18717" y="6049"/>
                  </a:lnTo>
                  <a:lnTo>
                    <a:pt x="18717" y="428"/>
                  </a:lnTo>
                  <a:lnTo>
                    <a:pt x="17876" y="239"/>
                  </a:lnTo>
                  <a:lnTo>
                    <a:pt x="16980" y="106"/>
                  </a:lnTo>
                  <a:lnTo>
                    <a:pt x="16053" y="26"/>
                  </a:lnTo>
                  <a:lnTo>
                    <a:pt x="15119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839D6678-0F30-64A0-A81E-3E78472998D1}"/>
                </a:ext>
              </a:extLst>
            </p:cNvPr>
            <p:cNvSpPr/>
            <p:nvPr/>
          </p:nvSpPr>
          <p:spPr>
            <a:xfrm>
              <a:off x="994337" y="0"/>
              <a:ext cx="91608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7216" y="21600"/>
                  </a:lnTo>
                  <a:lnTo>
                    <a:pt x="7216" y="4726"/>
                  </a:lnTo>
                  <a:lnTo>
                    <a:pt x="17951" y="4726"/>
                  </a:lnTo>
                  <a:lnTo>
                    <a:pt x="2160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6" name="Shape">
              <a:extLst>
                <a:ext uri="{FF2B5EF4-FFF2-40B4-BE49-F238E27FC236}">
                  <a16:creationId xmlns:a16="http://schemas.microsoft.com/office/drawing/2014/main" id="{44F57D43-1274-D2C0-24FB-5DEFE496F341}"/>
                </a:ext>
              </a:extLst>
            </p:cNvPr>
            <p:cNvSpPr/>
            <p:nvPr/>
          </p:nvSpPr>
          <p:spPr>
            <a:xfrm>
              <a:off x="703683" y="0"/>
              <a:ext cx="64625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0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0220" y="21600"/>
                  </a:lnTo>
                  <a:lnTo>
                    <a:pt x="10220" y="7449"/>
                  </a:lnTo>
                  <a:lnTo>
                    <a:pt x="21600" y="7449"/>
                  </a:lnTo>
                  <a:lnTo>
                    <a:pt x="11504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6F81D7AA-17FB-529B-7A0D-4526786DD50C}"/>
                </a:ext>
              </a:extLst>
            </p:cNvPr>
            <p:cNvSpPr/>
            <p:nvPr/>
          </p:nvSpPr>
          <p:spPr>
            <a:xfrm>
              <a:off x="734258" y="42198"/>
              <a:ext cx="91805" cy="80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11" y="0"/>
                  </a:moveTo>
                  <a:lnTo>
                    <a:pt x="0" y="0"/>
                  </a:lnTo>
                  <a:lnTo>
                    <a:pt x="13499" y="21600"/>
                  </a:lnTo>
                  <a:lnTo>
                    <a:pt x="21600" y="21600"/>
                  </a:lnTo>
                  <a:lnTo>
                    <a:pt x="21600" y="10229"/>
                  </a:lnTo>
                  <a:lnTo>
                    <a:pt x="14404" y="10229"/>
                  </a:lnTo>
                  <a:lnTo>
                    <a:pt x="801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8" name="Rectangle">
              <a:extLst>
                <a:ext uri="{FF2B5EF4-FFF2-40B4-BE49-F238E27FC236}">
                  <a16:creationId xmlns:a16="http://schemas.microsoft.com/office/drawing/2014/main" id="{04E90E31-0D44-6060-18C4-04EDB2173C6A}"/>
                </a:ext>
              </a:extLst>
            </p:cNvPr>
            <p:cNvSpPr/>
            <p:nvPr/>
          </p:nvSpPr>
          <p:spPr>
            <a:xfrm>
              <a:off x="795478" y="113"/>
              <a:ext cx="30585" cy="80052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9" name="Rectangle">
              <a:extLst>
                <a:ext uri="{FF2B5EF4-FFF2-40B4-BE49-F238E27FC236}">
                  <a16:creationId xmlns:a16="http://schemas.microsoft.com/office/drawing/2014/main" id="{5D89FADF-1523-B1B4-0455-FB22C3351AD6}"/>
                </a:ext>
              </a:extLst>
            </p:cNvPr>
            <p:cNvSpPr/>
            <p:nvPr/>
          </p:nvSpPr>
          <p:spPr>
            <a:xfrm>
              <a:off x="61334" y="26769"/>
              <a:ext cx="30610" cy="95595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6506568C-06B3-AC1A-BA33-32969259AE1A}"/>
                </a:ext>
              </a:extLst>
            </p:cNvPr>
            <p:cNvSpPr/>
            <p:nvPr/>
          </p:nvSpPr>
          <p:spPr>
            <a:xfrm>
              <a:off x="-2" y="-2"/>
              <a:ext cx="91946" cy="2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5"/>
                  </a:lnTo>
                  <a:lnTo>
                    <a:pt x="3633" y="21600"/>
                  </a:lnTo>
                  <a:lnTo>
                    <a:pt x="21600" y="2159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1" name="Shape">
              <a:extLst>
                <a:ext uri="{FF2B5EF4-FFF2-40B4-BE49-F238E27FC236}">
                  <a16:creationId xmlns:a16="http://schemas.microsoft.com/office/drawing/2014/main" id="{EA0F79C9-CBA1-A18E-DCC7-95CB7571CCA2}"/>
                </a:ext>
              </a:extLst>
            </p:cNvPr>
            <p:cNvSpPr/>
            <p:nvPr/>
          </p:nvSpPr>
          <p:spPr>
            <a:xfrm>
              <a:off x="416838" y="0"/>
              <a:ext cx="64618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0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0221" y="21600"/>
                  </a:lnTo>
                  <a:lnTo>
                    <a:pt x="10221" y="7449"/>
                  </a:lnTo>
                  <a:lnTo>
                    <a:pt x="21600" y="7449"/>
                  </a:lnTo>
                  <a:lnTo>
                    <a:pt x="11504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BBEA2834-1BDD-72F8-16D6-01C8FCEAC800}"/>
                </a:ext>
              </a:extLst>
            </p:cNvPr>
            <p:cNvSpPr/>
            <p:nvPr/>
          </p:nvSpPr>
          <p:spPr>
            <a:xfrm>
              <a:off x="447414" y="42198"/>
              <a:ext cx="91807" cy="80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08" y="0"/>
                  </a:moveTo>
                  <a:lnTo>
                    <a:pt x="0" y="0"/>
                  </a:lnTo>
                  <a:lnTo>
                    <a:pt x="13499" y="21600"/>
                  </a:lnTo>
                  <a:lnTo>
                    <a:pt x="21600" y="21600"/>
                  </a:lnTo>
                  <a:lnTo>
                    <a:pt x="21600" y="10229"/>
                  </a:lnTo>
                  <a:lnTo>
                    <a:pt x="14401" y="10229"/>
                  </a:lnTo>
                  <a:lnTo>
                    <a:pt x="8008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3" name="Rectangle">
              <a:extLst>
                <a:ext uri="{FF2B5EF4-FFF2-40B4-BE49-F238E27FC236}">
                  <a16:creationId xmlns:a16="http://schemas.microsoft.com/office/drawing/2014/main" id="{598A435C-4928-5DBD-8DD2-98FE25DC2D87}"/>
                </a:ext>
              </a:extLst>
            </p:cNvPr>
            <p:cNvSpPr/>
            <p:nvPr/>
          </p:nvSpPr>
          <p:spPr>
            <a:xfrm>
              <a:off x="508623" y="113"/>
              <a:ext cx="30598" cy="80052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</p:grp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7456" y="2728306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93830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 descr="A desk with technical drawings, pencil and tools">
            <a:extLst>
              <a:ext uri="{FF2B5EF4-FFF2-40B4-BE49-F238E27FC236}">
                <a16:creationId xmlns:a16="http://schemas.microsoft.com/office/drawing/2014/main" id="{34BADCB9-88FF-853F-7CB9-967EA4291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93536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3065186"/>
            <a:ext cx="2735044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592434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4" name="object 28">
            <a:extLst>
              <a:ext uri="{FF2B5EF4-FFF2-40B4-BE49-F238E27FC236}">
                <a16:creationId xmlns:a16="http://schemas.microsoft.com/office/drawing/2014/main" id="{B1EBB989-00E3-D6D3-BA22-415DE9325BC0}"/>
              </a:ext>
            </a:extLst>
          </p:cNvPr>
          <p:cNvSpPr/>
          <p:nvPr userDrawn="1"/>
        </p:nvSpPr>
        <p:spPr>
          <a:xfrm>
            <a:off x="10366157" y="638781"/>
            <a:ext cx="370938" cy="214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1"/>
                </a:lnTo>
                <a:lnTo>
                  <a:pt x="7201" y="21600"/>
                </a:lnTo>
                <a:lnTo>
                  <a:pt x="144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85BD3E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 defTabSz="457200">
              <a:defRPr sz="1000">
                <a:latin typeface="Tahoma"/>
                <a:ea typeface="Tahoma"/>
                <a:cs typeface="Tahoma"/>
                <a:sym typeface="Tahoma"/>
              </a:defRPr>
            </a:pPr>
            <a:endParaRPr/>
          </a:p>
        </p:txBody>
      </p:sp>
      <p:sp>
        <p:nvSpPr>
          <p:cNvPr id="65" name="object 29">
            <a:extLst>
              <a:ext uri="{FF2B5EF4-FFF2-40B4-BE49-F238E27FC236}">
                <a16:creationId xmlns:a16="http://schemas.microsoft.com/office/drawing/2014/main" id="{98EDCB58-2F4E-3B5A-F44A-1C6DA9DAE850}"/>
              </a:ext>
            </a:extLst>
          </p:cNvPr>
          <p:cNvSpPr/>
          <p:nvPr userDrawn="1"/>
        </p:nvSpPr>
        <p:spPr>
          <a:xfrm>
            <a:off x="10595698" y="638779"/>
            <a:ext cx="706747" cy="611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18" y="0"/>
                </a:moveTo>
                <a:lnTo>
                  <a:pt x="7021" y="1"/>
                </a:lnTo>
                <a:lnTo>
                  <a:pt x="0" y="14036"/>
                </a:lnTo>
                <a:lnTo>
                  <a:pt x="3782" y="21600"/>
                </a:lnTo>
                <a:lnTo>
                  <a:pt x="10800" y="7560"/>
                </a:lnTo>
                <a:lnTo>
                  <a:pt x="21600" y="7560"/>
                </a:lnTo>
                <a:lnTo>
                  <a:pt x="17818" y="0"/>
                </a:lnTo>
                <a:close/>
              </a:path>
            </a:pathLst>
          </a:custGeom>
          <a:solidFill>
            <a:srgbClr val="E63023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noAutofit/>
          </a:bodyPr>
          <a:lstStyle/>
          <a:p>
            <a:pPr defTabSz="457200">
              <a:defRPr sz="1000">
                <a:latin typeface="Tahoma"/>
                <a:ea typeface="Tahoma"/>
                <a:cs typeface="Tahoma"/>
                <a:sym typeface="Tahoma"/>
              </a:defRPr>
            </a:pPr>
            <a:endParaRPr/>
          </a:p>
        </p:txBody>
      </p:sp>
      <p:grpSp>
        <p:nvGrpSpPr>
          <p:cNvPr id="66" name="object 30">
            <a:extLst>
              <a:ext uri="{FF2B5EF4-FFF2-40B4-BE49-F238E27FC236}">
                <a16:creationId xmlns:a16="http://schemas.microsoft.com/office/drawing/2014/main" id="{A926D28C-6151-8A1C-771F-5FB40DA522E1}"/>
              </a:ext>
            </a:extLst>
          </p:cNvPr>
          <p:cNvGrpSpPr/>
          <p:nvPr userDrawn="1"/>
        </p:nvGrpSpPr>
        <p:grpSpPr>
          <a:xfrm>
            <a:off x="10674915" y="302263"/>
            <a:ext cx="1085947" cy="122368"/>
            <a:chOff x="-1" y="-1"/>
            <a:chExt cx="1085945" cy="122366"/>
          </a:xfrm>
        </p:grpSpPr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544896C9-285D-6014-B1BE-7DF9F12928BB}"/>
                </a:ext>
              </a:extLst>
            </p:cNvPr>
            <p:cNvSpPr/>
            <p:nvPr/>
          </p:nvSpPr>
          <p:spPr>
            <a:xfrm>
              <a:off x="126364" y="0"/>
              <a:ext cx="106113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85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6229" y="21600"/>
                  </a:lnTo>
                  <a:lnTo>
                    <a:pt x="6229" y="13166"/>
                  </a:lnTo>
                  <a:lnTo>
                    <a:pt x="19299" y="13166"/>
                  </a:lnTo>
                  <a:lnTo>
                    <a:pt x="18631" y="12161"/>
                  </a:lnTo>
                  <a:lnTo>
                    <a:pt x="19931" y="11209"/>
                  </a:lnTo>
                  <a:lnTo>
                    <a:pt x="20931" y="10011"/>
                  </a:lnTo>
                  <a:lnTo>
                    <a:pt x="21573" y="8618"/>
                  </a:lnTo>
                  <a:lnTo>
                    <a:pt x="21600" y="8438"/>
                  </a:lnTo>
                  <a:lnTo>
                    <a:pt x="6229" y="8438"/>
                  </a:lnTo>
                  <a:lnTo>
                    <a:pt x="6229" y="4726"/>
                  </a:lnTo>
                  <a:lnTo>
                    <a:pt x="21473" y="4726"/>
                  </a:lnTo>
                  <a:lnTo>
                    <a:pt x="21240" y="3716"/>
                  </a:lnTo>
                  <a:lnTo>
                    <a:pt x="19741" y="1782"/>
                  </a:lnTo>
                  <a:lnTo>
                    <a:pt x="17515" y="478"/>
                  </a:lnTo>
                  <a:lnTo>
                    <a:pt x="14785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C8302F9B-EB15-48F7-EEEB-59A1F87F6CF0}"/>
                </a:ext>
              </a:extLst>
            </p:cNvPr>
            <p:cNvSpPr/>
            <p:nvPr/>
          </p:nvSpPr>
          <p:spPr>
            <a:xfrm>
              <a:off x="190118" y="74581"/>
              <a:ext cx="58626" cy="4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41" y="0"/>
                  </a:moveTo>
                  <a:lnTo>
                    <a:pt x="0" y="0"/>
                  </a:lnTo>
                  <a:lnTo>
                    <a:pt x="10166" y="21600"/>
                  </a:lnTo>
                  <a:lnTo>
                    <a:pt x="21600" y="21600"/>
                  </a:lnTo>
                  <a:lnTo>
                    <a:pt x="1144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C7505F4A-52A4-A731-2579-D481529E950E}"/>
                </a:ext>
              </a:extLst>
            </p:cNvPr>
            <p:cNvSpPr/>
            <p:nvPr/>
          </p:nvSpPr>
          <p:spPr>
            <a:xfrm>
              <a:off x="248741" y="0"/>
              <a:ext cx="141120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78" y="0"/>
                  </a:moveTo>
                  <a:lnTo>
                    <a:pt x="9494" y="0"/>
                  </a:lnTo>
                  <a:lnTo>
                    <a:pt x="0" y="21600"/>
                  </a:lnTo>
                  <a:lnTo>
                    <a:pt x="4983" y="21600"/>
                  </a:lnTo>
                  <a:lnTo>
                    <a:pt x="7355" y="16201"/>
                  </a:lnTo>
                  <a:lnTo>
                    <a:pt x="21600" y="16201"/>
                  </a:lnTo>
                  <a:lnTo>
                    <a:pt x="19522" y="11473"/>
                  </a:lnTo>
                  <a:lnTo>
                    <a:pt x="9433" y="11473"/>
                  </a:lnTo>
                  <a:lnTo>
                    <a:pt x="11985" y="5662"/>
                  </a:lnTo>
                  <a:lnTo>
                    <a:pt x="16967" y="5662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8724BFE6-8E91-2C9F-65FD-21D7C62327AB}"/>
                </a:ext>
              </a:extLst>
            </p:cNvPr>
            <p:cNvSpPr/>
            <p:nvPr/>
          </p:nvSpPr>
          <p:spPr>
            <a:xfrm>
              <a:off x="357308" y="91776"/>
              <a:ext cx="48059" cy="30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31" y="0"/>
                  </a:moveTo>
                  <a:lnTo>
                    <a:pt x="0" y="0"/>
                  </a:lnTo>
                  <a:lnTo>
                    <a:pt x="6970" y="21600"/>
                  </a:lnTo>
                  <a:lnTo>
                    <a:pt x="21600" y="21600"/>
                  </a:lnTo>
                  <a:lnTo>
                    <a:pt x="1463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1" name="Shape">
              <a:extLst>
                <a:ext uri="{FF2B5EF4-FFF2-40B4-BE49-F238E27FC236}">
                  <a16:creationId xmlns:a16="http://schemas.microsoft.com/office/drawing/2014/main" id="{E32021AA-A157-65E2-8856-507ECCA20002}"/>
                </a:ext>
              </a:extLst>
            </p:cNvPr>
            <p:cNvSpPr/>
            <p:nvPr/>
          </p:nvSpPr>
          <p:spPr>
            <a:xfrm>
              <a:off x="199408" y="26769"/>
              <a:ext cx="34052" cy="21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82" y="0"/>
                  </a:moveTo>
                  <a:lnTo>
                    <a:pt x="0" y="0"/>
                  </a:lnTo>
                  <a:lnTo>
                    <a:pt x="2183" y="3554"/>
                  </a:lnTo>
                  <a:lnTo>
                    <a:pt x="2232" y="18065"/>
                  </a:lnTo>
                  <a:lnTo>
                    <a:pt x="36" y="21600"/>
                  </a:lnTo>
                  <a:lnTo>
                    <a:pt x="20976" y="21600"/>
                  </a:lnTo>
                  <a:lnTo>
                    <a:pt x="21600" y="13689"/>
                  </a:lnTo>
                  <a:lnTo>
                    <a:pt x="21563" y="7911"/>
                  </a:lnTo>
                  <a:lnTo>
                    <a:pt x="20582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2" name="Shape">
              <a:extLst>
                <a:ext uri="{FF2B5EF4-FFF2-40B4-BE49-F238E27FC236}">
                  <a16:creationId xmlns:a16="http://schemas.microsoft.com/office/drawing/2014/main" id="{F24C6A28-92A7-3887-0C6D-CCEEEE7787B1}"/>
                </a:ext>
              </a:extLst>
            </p:cNvPr>
            <p:cNvSpPr/>
            <p:nvPr/>
          </p:nvSpPr>
          <p:spPr>
            <a:xfrm>
              <a:off x="860477" y="0"/>
              <a:ext cx="99420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6872"/>
                  </a:lnTo>
                  <a:lnTo>
                    <a:pt x="6642" y="16872"/>
                  </a:lnTo>
                  <a:lnTo>
                    <a:pt x="6642" y="13163"/>
                  </a:lnTo>
                  <a:lnTo>
                    <a:pt x="20774" y="13163"/>
                  </a:lnTo>
                  <a:lnTo>
                    <a:pt x="20774" y="8435"/>
                  </a:lnTo>
                  <a:lnTo>
                    <a:pt x="6642" y="8435"/>
                  </a:lnTo>
                  <a:lnTo>
                    <a:pt x="6642" y="4724"/>
                  </a:lnTo>
                  <a:lnTo>
                    <a:pt x="21600" y="4724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EF640FF7-233E-D92A-232E-3A552A56ADF8}"/>
                </a:ext>
              </a:extLst>
            </p:cNvPr>
            <p:cNvSpPr/>
            <p:nvPr/>
          </p:nvSpPr>
          <p:spPr>
            <a:xfrm>
              <a:off x="565996" y="91280"/>
              <a:ext cx="112964" cy="30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67" y="0"/>
                  </a:moveTo>
                  <a:lnTo>
                    <a:pt x="0" y="16251"/>
                  </a:lnTo>
                  <a:lnTo>
                    <a:pt x="1542" y="18512"/>
                  </a:lnTo>
                  <a:lnTo>
                    <a:pt x="3155" y="20188"/>
                  </a:lnTo>
                  <a:lnTo>
                    <a:pt x="4833" y="21232"/>
                  </a:lnTo>
                  <a:lnTo>
                    <a:pt x="6569" y="21600"/>
                  </a:lnTo>
                  <a:lnTo>
                    <a:pt x="15330" y="21591"/>
                  </a:lnTo>
                  <a:lnTo>
                    <a:pt x="17889" y="19698"/>
                  </a:lnTo>
                  <a:lnTo>
                    <a:pt x="19976" y="14534"/>
                  </a:lnTo>
                  <a:lnTo>
                    <a:pt x="21381" y="6876"/>
                  </a:lnTo>
                  <a:lnTo>
                    <a:pt x="21600" y="2890"/>
                  </a:lnTo>
                  <a:lnTo>
                    <a:pt x="6569" y="2890"/>
                  </a:lnTo>
                  <a:lnTo>
                    <a:pt x="5519" y="2695"/>
                  </a:lnTo>
                  <a:lnTo>
                    <a:pt x="4498" y="2135"/>
                  </a:lnTo>
                  <a:lnTo>
                    <a:pt x="3512" y="1231"/>
                  </a:lnTo>
                  <a:lnTo>
                    <a:pt x="2567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31820EBD-881A-577A-538C-9CFFBC6E2BEF}"/>
                </a:ext>
              </a:extLst>
            </p:cNvPr>
            <p:cNvSpPr/>
            <p:nvPr/>
          </p:nvSpPr>
          <p:spPr>
            <a:xfrm>
              <a:off x="565996" y="-2"/>
              <a:ext cx="114512" cy="95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19" y="0"/>
                  </a:moveTo>
                  <a:lnTo>
                    <a:pt x="6480" y="0"/>
                  </a:lnTo>
                  <a:lnTo>
                    <a:pt x="3954" y="612"/>
                  </a:lnTo>
                  <a:lnTo>
                    <a:pt x="1895" y="2280"/>
                  </a:lnTo>
                  <a:lnTo>
                    <a:pt x="508" y="4756"/>
                  </a:lnTo>
                  <a:lnTo>
                    <a:pt x="0" y="7790"/>
                  </a:lnTo>
                  <a:lnTo>
                    <a:pt x="0" y="9056"/>
                  </a:lnTo>
                  <a:lnTo>
                    <a:pt x="508" y="12090"/>
                  </a:lnTo>
                  <a:lnTo>
                    <a:pt x="1895" y="14567"/>
                  </a:lnTo>
                  <a:lnTo>
                    <a:pt x="3954" y="16237"/>
                  </a:lnTo>
                  <a:lnTo>
                    <a:pt x="6480" y="16849"/>
                  </a:lnTo>
                  <a:lnTo>
                    <a:pt x="15200" y="16849"/>
                  </a:lnTo>
                  <a:lnTo>
                    <a:pt x="15849" y="17627"/>
                  </a:lnTo>
                  <a:lnTo>
                    <a:pt x="15849" y="20817"/>
                  </a:lnTo>
                  <a:lnTo>
                    <a:pt x="15200" y="21597"/>
                  </a:lnTo>
                  <a:lnTo>
                    <a:pt x="6480" y="21600"/>
                  </a:lnTo>
                  <a:lnTo>
                    <a:pt x="21308" y="21600"/>
                  </a:lnTo>
                  <a:lnTo>
                    <a:pt x="21600" y="19856"/>
                  </a:lnTo>
                  <a:lnTo>
                    <a:pt x="21600" y="18587"/>
                  </a:lnTo>
                  <a:lnTo>
                    <a:pt x="21092" y="15556"/>
                  </a:lnTo>
                  <a:lnTo>
                    <a:pt x="19706" y="13081"/>
                  </a:lnTo>
                  <a:lnTo>
                    <a:pt x="17647" y="11412"/>
                  </a:lnTo>
                  <a:lnTo>
                    <a:pt x="15122" y="10800"/>
                  </a:lnTo>
                  <a:lnTo>
                    <a:pt x="6400" y="10800"/>
                  </a:lnTo>
                  <a:lnTo>
                    <a:pt x="5748" y="10021"/>
                  </a:lnTo>
                  <a:lnTo>
                    <a:pt x="5748" y="6828"/>
                  </a:lnTo>
                  <a:lnTo>
                    <a:pt x="6400" y="6049"/>
                  </a:lnTo>
                  <a:lnTo>
                    <a:pt x="18717" y="6049"/>
                  </a:lnTo>
                  <a:lnTo>
                    <a:pt x="18717" y="428"/>
                  </a:lnTo>
                  <a:lnTo>
                    <a:pt x="17876" y="239"/>
                  </a:lnTo>
                  <a:lnTo>
                    <a:pt x="16980" y="106"/>
                  </a:lnTo>
                  <a:lnTo>
                    <a:pt x="16053" y="26"/>
                  </a:lnTo>
                  <a:lnTo>
                    <a:pt x="15119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839D6678-0F30-64A0-A81E-3E78472998D1}"/>
                </a:ext>
              </a:extLst>
            </p:cNvPr>
            <p:cNvSpPr/>
            <p:nvPr/>
          </p:nvSpPr>
          <p:spPr>
            <a:xfrm>
              <a:off x="994337" y="0"/>
              <a:ext cx="91608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7216" y="21600"/>
                  </a:lnTo>
                  <a:lnTo>
                    <a:pt x="7216" y="4726"/>
                  </a:lnTo>
                  <a:lnTo>
                    <a:pt x="17951" y="4726"/>
                  </a:lnTo>
                  <a:lnTo>
                    <a:pt x="2160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6" name="Shape">
              <a:extLst>
                <a:ext uri="{FF2B5EF4-FFF2-40B4-BE49-F238E27FC236}">
                  <a16:creationId xmlns:a16="http://schemas.microsoft.com/office/drawing/2014/main" id="{44F57D43-1274-D2C0-24FB-5DEFE496F341}"/>
                </a:ext>
              </a:extLst>
            </p:cNvPr>
            <p:cNvSpPr/>
            <p:nvPr/>
          </p:nvSpPr>
          <p:spPr>
            <a:xfrm>
              <a:off x="703683" y="0"/>
              <a:ext cx="64625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0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0220" y="21600"/>
                  </a:lnTo>
                  <a:lnTo>
                    <a:pt x="10220" y="7449"/>
                  </a:lnTo>
                  <a:lnTo>
                    <a:pt x="21600" y="7449"/>
                  </a:lnTo>
                  <a:lnTo>
                    <a:pt x="11504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6F81D7AA-17FB-529B-7A0D-4526786DD50C}"/>
                </a:ext>
              </a:extLst>
            </p:cNvPr>
            <p:cNvSpPr/>
            <p:nvPr/>
          </p:nvSpPr>
          <p:spPr>
            <a:xfrm>
              <a:off x="734258" y="42198"/>
              <a:ext cx="91805" cy="80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11" y="0"/>
                  </a:moveTo>
                  <a:lnTo>
                    <a:pt x="0" y="0"/>
                  </a:lnTo>
                  <a:lnTo>
                    <a:pt x="13499" y="21600"/>
                  </a:lnTo>
                  <a:lnTo>
                    <a:pt x="21600" y="21600"/>
                  </a:lnTo>
                  <a:lnTo>
                    <a:pt x="21600" y="10229"/>
                  </a:lnTo>
                  <a:lnTo>
                    <a:pt x="14404" y="10229"/>
                  </a:lnTo>
                  <a:lnTo>
                    <a:pt x="8011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8" name="Rectangle">
              <a:extLst>
                <a:ext uri="{FF2B5EF4-FFF2-40B4-BE49-F238E27FC236}">
                  <a16:creationId xmlns:a16="http://schemas.microsoft.com/office/drawing/2014/main" id="{04E90E31-0D44-6060-18C4-04EDB2173C6A}"/>
                </a:ext>
              </a:extLst>
            </p:cNvPr>
            <p:cNvSpPr/>
            <p:nvPr/>
          </p:nvSpPr>
          <p:spPr>
            <a:xfrm>
              <a:off x="795478" y="113"/>
              <a:ext cx="30585" cy="80052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79" name="Rectangle">
              <a:extLst>
                <a:ext uri="{FF2B5EF4-FFF2-40B4-BE49-F238E27FC236}">
                  <a16:creationId xmlns:a16="http://schemas.microsoft.com/office/drawing/2014/main" id="{5D89FADF-1523-B1B4-0455-FB22C3351AD6}"/>
                </a:ext>
              </a:extLst>
            </p:cNvPr>
            <p:cNvSpPr/>
            <p:nvPr/>
          </p:nvSpPr>
          <p:spPr>
            <a:xfrm>
              <a:off x="61334" y="26769"/>
              <a:ext cx="30610" cy="95595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6506568C-06B3-AC1A-BA33-32969259AE1A}"/>
                </a:ext>
              </a:extLst>
            </p:cNvPr>
            <p:cNvSpPr/>
            <p:nvPr/>
          </p:nvSpPr>
          <p:spPr>
            <a:xfrm>
              <a:off x="-2" y="-2"/>
              <a:ext cx="91946" cy="26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5"/>
                  </a:lnTo>
                  <a:lnTo>
                    <a:pt x="3633" y="21600"/>
                  </a:lnTo>
                  <a:lnTo>
                    <a:pt x="21600" y="2159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1" name="Shape">
              <a:extLst>
                <a:ext uri="{FF2B5EF4-FFF2-40B4-BE49-F238E27FC236}">
                  <a16:creationId xmlns:a16="http://schemas.microsoft.com/office/drawing/2014/main" id="{EA0F79C9-CBA1-A18E-DCC7-95CB7571CCA2}"/>
                </a:ext>
              </a:extLst>
            </p:cNvPr>
            <p:cNvSpPr/>
            <p:nvPr/>
          </p:nvSpPr>
          <p:spPr>
            <a:xfrm>
              <a:off x="416838" y="0"/>
              <a:ext cx="64618" cy="122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0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0221" y="21600"/>
                  </a:lnTo>
                  <a:lnTo>
                    <a:pt x="10221" y="7449"/>
                  </a:lnTo>
                  <a:lnTo>
                    <a:pt x="21600" y="7449"/>
                  </a:lnTo>
                  <a:lnTo>
                    <a:pt x="11504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BBEA2834-1BDD-72F8-16D6-01C8FCEAC800}"/>
                </a:ext>
              </a:extLst>
            </p:cNvPr>
            <p:cNvSpPr/>
            <p:nvPr/>
          </p:nvSpPr>
          <p:spPr>
            <a:xfrm>
              <a:off x="447414" y="42198"/>
              <a:ext cx="91807" cy="80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08" y="0"/>
                  </a:moveTo>
                  <a:lnTo>
                    <a:pt x="0" y="0"/>
                  </a:lnTo>
                  <a:lnTo>
                    <a:pt x="13499" y="21600"/>
                  </a:lnTo>
                  <a:lnTo>
                    <a:pt x="21600" y="21600"/>
                  </a:lnTo>
                  <a:lnTo>
                    <a:pt x="21600" y="10229"/>
                  </a:lnTo>
                  <a:lnTo>
                    <a:pt x="14401" y="10229"/>
                  </a:lnTo>
                  <a:lnTo>
                    <a:pt x="8008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83" name="Rectangle">
              <a:extLst>
                <a:ext uri="{FF2B5EF4-FFF2-40B4-BE49-F238E27FC236}">
                  <a16:creationId xmlns:a16="http://schemas.microsoft.com/office/drawing/2014/main" id="{598A435C-4928-5DBD-8DD2-98FE25DC2D87}"/>
                </a:ext>
              </a:extLst>
            </p:cNvPr>
            <p:cNvSpPr/>
            <p:nvPr/>
          </p:nvSpPr>
          <p:spPr>
            <a:xfrm>
              <a:off x="508623" y="113"/>
              <a:ext cx="30598" cy="80052"/>
            </a:xfrm>
            <a:prstGeom prst="rect">
              <a:avLst/>
            </a:pr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</p:grp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505147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 descr="A desk with technical drawings, pencil and tools">
            <a:extLst>
              <a:ext uri="{FF2B5EF4-FFF2-40B4-BE49-F238E27FC236}">
                <a16:creationId xmlns:a16="http://schemas.microsoft.com/office/drawing/2014/main" id="{34BADCB9-88FF-853F-7CB9-967EA4291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735044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59243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>
            <a:extLst>
              <a:ext uri="{FF2B5EF4-FFF2-40B4-BE49-F238E27FC236}">
                <a16:creationId xmlns:a16="http://schemas.microsoft.com/office/drawing/2014/main" id="{34BADCB9-88FF-853F-7CB9-967EA4291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A86DB4-8A0E-5852-A8CA-D1F0D4A0FE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16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922222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15" descr="Aerial view of container ship">
            <a:extLst>
              <a:ext uri="{FF2B5EF4-FFF2-40B4-BE49-F238E27FC236}">
                <a16:creationId xmlns:a16="http://schemas.microsoft.com/office/drawing/2014/main" id="{7B4597E5-7462-D917-B3FC-691CFD46C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9484549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EE5FA182-F7DE-7FF9-AF9F-6B97D1F06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934927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EE5FA182-F7DE-7FF9-AF9F-6B97D1F06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525C38-6FFD-DE61-F2F9-A74DA63DDA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2532" y="1559081"/>
            <a:ext cx="4205747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184101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3784C0-AEDF-10DD-4608-3BD04462041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6932" y="1559081"/>
            <a:ext cx="4561347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sp>
        <p:nvSpPr>
          <p:cNvPr id="3" name="Graphic 4">
            <a:extLst>
              <a:ext uri="{FF2B5EF4-FFF2-40B4-BE49-F238E27FC236}">
                <a16:creationId xmlns:a16="http://schemas.microsoft.com/office/drawing/2014/main" id="{D1BD1A9C-0B6C-5E16-67BF-F46E6D548358}"/>
              </a:ext>
            </a:extLst>
          </p:cNvPr>
          <p:cNvSpPr/>
          <p:nvPr userDrawn="1"/>
        </p:nvSpPr>
        <p:spPr>
          <a:xfrm>
            <a:off x="629600" y="913946"/>
            <a:ext cx="9089796" cy="5365238"/>
          </a:xfrm>
          <a:custGeom>
            <a:avLst/>
            <a:gdLst>
              <a:gd name="connsiteX0" fmla="*/ 2718340 w 6829615"/>
              <a:gd name="connsiteY0" fmla="*/ 4031171 h 4031170"/>
              <a:gd name="connsiteX1" fmla="*/ 2288381 w 6829615"/>
              <a:gd name="connsiteY1" fmla="*/ 4028504 h 4031170"/>
              <a:gd name="connsiteX2" fmla="*/ 1978724 w 6829615"/>
              <a:gd name="connsiteY2" fmla="*/ 3663887 h 4031170"/>
              <a:gd name="connsiteX3" fmla="*/ 1978724 w 6829615"/>
              <a:gd name="connsiteY3" fmla="*/ 3314129 h 4031170"/>
              <a:gd name="connsiteX4" fmla="*/ 1742980 w 6829615"/>
              <a:gd name="connsiteY4" fmla="*/ 2885599 h 4031170"/>
              <a:gd name="connsiteX5" fmla="*/ 1743742 w 6829615"/>
              <a:gd name="connsiteY5" fmla="*/ 2627662 h 4031170"/>
              <a:gd name="connsiteX6" fmla="*/ 1603534 w 6829615"/>
              <a:gd name="connsiteY6" fmla="*/ 2383631 h 4031170"/>
              <a:gd name="connsiteX7" fmla="*/ 1603534 w 6829615"/>
              <a:gd name="connsiteY7" fmla="*/ 1988344 h 4031170"/>
              <a:gd name="connsiteX8" fmla="*/ 1563624 w 6829615"/>
              <a:gd name="connsiteY8" fmla="*/ 1916906 h 4031170"/>
              <a:gd name="connsiteX9" fmla="*/ 1009840 w 6829615"/>
              <a:gd name="connsiteY9" fmla="*/ 1916906 h 4031170"/>
              <a:gd name="connsiteX10" fmla="*/ 947833 w 6829615"/>
              <a:gd name="connsiteY10" fmla="*/ 2024443 h 4031170"/>
              <a:gd name="connsiteX11" fmla="*/ 351282 w 6829615"/>
              <a:gd name="connsiteY11" fmla="*/ 2024443 h 4031170"/>
              <a:gd name="connsiteX12" fmla="*/ 0 w 6829615"/>
              <a:gd name="connsiteY12" fmla="*/ 1478661 h 4031170"/>
              <a:gd name="connsiteX13" fmla="*/ 0 w 6829615"/>
              <a:gd name="connsiteY13" fmla="*/ 860965 h 4031170"/>
              <a:gd name="connsiteX14" fmla="*/ 512636 w 6829615"/>
              <a:gd name="connsiteY14" fmla="*/ 0 h 4031170"/>
              <a:gd name="connsiteX15" fmla="*/ 1361408 w 6829615"/>
              <a:gd name="connsiteY15" fmla="*/ 0 h 4031170"/>
              <a:gd name="connsiteX16" fmla="*/ 1537526 w 6829615"/>
              <a:gd name="connsiteY16" fmla="*/ 290417 h 4031170"/>
              <a:gd name="connsiteX17" fmla="*/ 1638967 w 6829615"/>
              <a:gd name="connsiteY17" fmla="*/ 289751 h 4031170"/>
              <a:gd name="connsiteX18" fmla="*/ 1798130 w 6829615"/>
              <a:gd name="connsiteY18" fmla="*/ 0 h 4031170"/>
              <a:gd name="connsiteX19" fmla="*/ 6829616 w 6829615"/>
              <a:gd name="connsiteY19" fmla="*/ 0 h 4031170"/>
              <a:gd name="connsiteX20" fmla="*/ 6829616 w 6829615"/>
              <a:gd name="connsiteY20" fmla="*/ 161925 h 4031170"/>
              <a:gd name="connsiteX21" fmla="*/ 1893951 w 6829615"/>
              <a:gd name="connsiteY21" fmla="*/ 161925 h 4031170"/>
              <a:gd name="connsiteX22" fmla="*/ 1735169 w 6829615"/>
              <a:gd name="connsiteY22" fmla="*/ 451104 h 4031170"/>
              <a:gd name="connsiteX23" fmla="*/ 1446752 w 6829615"/>
              <a:gd name="connsiteY23" fmla="*/ 452914 h 4031170"/>
              <a:gd name="connsiteX24" fmla="*/ 1270254 w 6829615"/>
              <a:gd name="connsiteY24" fmla="*/ 161925 h 4031170"/>
              <a:gd name="connsiteX25" fmla="*/ 604647 w 6829615"/>
              <a:gd name="connsiteY25" fmla="*/ 161925 h 4031170"/>
              <a:gd name="connsiteX26" fmla="*/ 161925 w 6829615"/>
              <a:gd name="connsiteY26" fmla="*/ 905447 h 4031170"/>
              <a:gd name="connsiteX27" fmla="*/ 161925 w 6829615"/>
              <a:gd name="connsiteY27" fmla="*/ 1431036 h 4031170"/>
              <a:gd name="connsiteX28" fmla="*/ 439674 w 6829615"/>
              <a:gd name="connsiteY28" fmla="*/ 1862518 h 4031170"/>
              <a:gd name="connsiteX29" fmla="*/ 854297 w 6829615"/>
              <a:gd name="connsiteY29" fmla="*/ 1862518 h 4031170"/>
              <a:gd name="connsiteX30" fmla="*/ 916305 w 6829615"/>
              <a:gd name="connsiteY30" fmla="*/ 1754981 h 4031170"/>
              <a:gd name="connsiteX31" fmla="*/ 1658684 w 6829615"/>
              <a:gd name="connsiteY31" fmla="*/ 1754981 h 4031170"/>
              <a:gd name="connsiteX32" fmla="*/ 1765459 w 6829615"/>
              <a:gd name="connsiteY32" fmla="*/ 1946148 h 4031170"/>
              <a:gd name="connsiteX33" fmla="*/ 1765459 w 6829615"/>
              <a:gd name="connsiteY33" fmla="*/ 2340388 h 4031170"/>
              <a:gd name="connsiteX34" fmla="*/ 1905762 w 6829615"/>
              <a:gd name="connsiteY34" fmla="*/ 2584704 h 4031170"/>
              <a:gd name="connsiteX35" fmla="*/ 1905000 w 6829615"/>
              <a:gd name="connsiteY35" fmla="*/ 2844260 h 4031170"/>
              <a:gd name="connsiteX36" fmla="*/ 2140649 w 6829615"/>
              <a:gd name="connsiteY36" fmla="*/ 3272504 h 4031170"/>
              <a:gd name="connsiteX37" fmla="*/ 2140649 w 6829615"/>
              <a:gd name="connsiteY37" fmla="*/ 3604451 h 4031170"/>
              <a:gd name="connsiteX38" fmla="*/ 2363724 w 6829615"/>
              <a:gd name="connsiteY38" fmla="*/ 3867055 h 4031170"/>
              <a:gd name="connsiteX39" fmla="*/ 2627090 w 6829615"/>
              <a:gd name="connsiteY39" fmla="*/ 3868674 h 4031170"/>
              <a:gd name="connsiteX40" fmla="*/ 2764250 w 6829615"/>
              <a:gd name="connsiteY40" fmla="*/ 3640646 h 4031170"/>
              <a:gd name="connsiteX41" fmla="*/ 2764250 w 6829615"/>
              <a:gd name="connsiteY41" fmla="*/ 3422047 h 4031170"/>
              <a:gd name="connsiteX42" fmla="*/ 3150203 w 6829615"/>
              <a:gd name="connsiteY42" fmla="*/ 2817019 h 4031170"/>
              <a:gd name="connsiteX43" fmla="*/ 3150203 w 6829615"/>
              <a:gd name="connsiteY43" fmla="*/ 2411444 h 4031170"/>
              <a:gd name="connsiteX44" fmla="*/ 3374231 w 6829615"/>
              <a:gd name="connsiteY44" fmla="*/ 2058067 h 4031170"/>
              <a:gd name="connsiteX45" fmla="*/ 3595973 w 6829615"/>
              <a:gd name="connsiteY45" fmla="*/ 2060448 h 4031170"/>
              <a:gd name="connsiteX46" fmla="*/ 3872960 w 6829615"/>
              <a:gd name="connsiteY46" fmla="*/ 1576007 h 4031170"/>
              <a:gd name="connsiteX47" fmla="*/ 3284982 w 6829615"/>
              <a:gd name="connsiteY47" fmla="*/ 1576007 h 4031170"/>
              <a:gd name="connsiteX48" fmla="*/ 3057049 w 6829615"/>
              <a:gd name="connsiteY48" fmla="*/ 1184529 h 4031170"/>
              <a:gd name="connsiteX49" fmla="*/ 3057525 w 6829615"/>
              <a:gd name="connsiteY49" fmla="*/ 867728 h 4031170"/>
              <a:gd name="connsiteX50" fmla="*/ 2748724 w 6829615"/>
              <a:gd name="connsiteY50" fmla="*/ 440912 h 4031170"/>
              <a:gd name="connsiteX51" fmla="*/ 2058638 w 6829615"/>
              <a:gd name="connsiteY51" fmla="*/ 440912 h 4031170"/>
              <a:gd name="connsiteX52" fmla="*/ 1873853 w 6829615"/>
              <a:gd name="connsiteY52" fmla="*/ 778097 h 4031170"/>
              <a:gd name="connsiteX53" fmla="*/ 1305116 w 6829615"/>
              <a:gd name="connsiteY53" fmla="*/ 778097 h 4031170"/>
              <a:gd name="connsiteX54" fmla="*/ 1102233 w 6829615"/>
              <a:gd name="connsiteY54" fmla="*/ 431387 h 4031170"/>
              <a:gd name="connsiteX55" fmla="*/ 739426 w 6829615"/>
              <a:gd name="connsiteY55" fmla="*/ 431387 h 4031170"/>
              <a:gd name="connsiteX56" fmla="*/ 421196 w 6829615"/>
              <a:gd name="connsiteY56" fmla="*/ 995077 h 4031170"/>
              <a:gd name="connsiteX57" fmla="*/ 428435 w 6829615"/>
              <a:gd name="connsiteY57" fmla="*/ 1339787 h 4031170"/>
              <a:gd name="connsiteX58" fmla="*/ 598075 w 6829615"/>
              <a:gd name="connsiteY58" fmla="*/ 1584389 h 4031170"/>
              <a:gd name="connsiteX59" fmla="*/ 720471 w 6829615"/>
              <a:gd name="connsiteY59" fmla="*/ 1584389 h 4031170"/>
              <a:gd name="connsiteX60" fmla="*/ 823817 w 6829615"/>
              <a:gd name="connsiteY60" fmla="*/ 1449229 h 4031170"/>
              <a:gd name="connsiteX61" fmla="*/ 1788795 w 6829615"/>
              <a:gd name="connsiteY61" fmla="*/ 1449229 h 4031170"/>
              <a:gd name="connsiteX62" fmla="*/ 2030825 w 6829615"/>
              <a:gd name="connsiteY62" fmla="*/ 1890046 h 4031170"/>
              <a:gd name="connsiteX63" fmla="*/ 2030825 w 6829615"/>
              <a:gd name="connsiteY63" fmla="*/ 2294763 h 4031170"/>
              <a:gd name="connsiteX64" fmla="*/ 2171414 w 6829615"/>
              <a:gd name="connsiteY64" fmla="*/ 2536222 h 4031170"/>
              <a:gd name="connsiteX65" fmla="*/ 2171414 w 6829615"/>
              <a:gd name="connsiteY65" fmla="*/ 2782348 h 4031170"/>
              <a:gd name="connsiteX66" fmla="*/ 2424017 w 6829615"/>
              <a:gd name="connsiteY66" fmla="*/ 3204782 h 4031170"/>
              <a:gd name="connsiteX67" fmla="*/ 2424017 w 6829615"/>
              <a:gd name="connsiteY67" fmla="*/ 3455861 h 4031170"/>
              <a:gd name="connsiteX68" fmla="*/ 2493740 w 6829615"/>
              <a:gd name="connsiteY68" fmla="*/ 3546824 h 4031170"/>
              <a:gd name="connsiteX69" fmla="*/ 2523554 w 6829615"/>
              <a:gd name="connsiteY69" fmla="*/ 3497485 h 4031170"/>
              <a:gd name="connsiteX70" fmla="*/ 2523554 w 6829615"/>
              <a:gd name="connsiteY70" fmla="*/ 3311366 h 4031170"/>
              <a:gd name="connsiteX71" fmla="*/ 2882741 w 6829615"/>
              <a:gd name="connsiteY71" fmla="*/ 2736723 h 4031170"/>
              <a:gd name="connsiteX72" fmla="*/ 2885694 w 6829615"/>
              <a:gd name="connsiteY72" fmla="*/ 2291906 h 4031170"/>
              <a:gd name="connsiteX73" fmla="*/ 3159919 w 6829615"/>
              <a:gd name="connsiteY73" fmla="*/ 1831372 h 4031170"/>
              <a:gd name="connsiteX74" fmla="*/ 3448907 w 6829615"/>
              <a:gd name="connsiteY74" fmla="*/ 1830324 h 4031170"/>
              <a:gd name="connsiteX75" fmla="*/ 3463671 w 6829615"/>
              <a:gd name="connsiteY75" fmla="*/ 1805464 h 4031170"/>
              <a:gd name="connsiteX76" fmla="*/ 3139345 w 6829615"/>
              <a:gd name="connsiteY76" fmla="*/ 1804226 h 4031170"/>
              <a:gd name="connsiteX77" fmla="*/ 2795969 w 6829615"/>
              <a:gd name="connsiteY77" fmla="*/ 1241489 h 4031170"/>
              <a:gd name="connsiteX78" fmla="*/ 2806637 w 6829615"/>
              <a:gd name="connsiteY78" fmla="*/ 959072 h 4031170"/>
              <a:gd name="connsiteX79" fmla="*/ 2635949 w 6829615"/>
              <a:gd name="connsiteY79" fmla="*/ 708470 h 4031170"/>
              <a:gd name="connsiteX80" fmla="*/ 2205990 w 6829615"/>
              <a:gd name="connsiteY80" fmla="*/ 706184 h 4031170"/>
              <a:gd name="connsiteX81" fmla="*/ 2018062 w 6829615"/>
              <a:gd name="connsiteY81" fmla="*/ 1035939 h 4031170"/>
              <a:gd name="connsiteX82" fmla="*/ 1136618 w 6829615"/>
              <a:gd name="connsiteY82" fmla="*/ 1035939 h 4031170"/>
              <a:gd name="connsiteX83" fmla="*/ 966883 w 6829615"/>
              <a:gd name="connsiteY83" fmla="*/ 719423 h 4031170"/>
              <a:gd name="connsiteX84" fmla="*/ 906685 w 6829615"/>
              <a:gd name="connsiteY84" fmla="*/ 719423 h 4031170"/>
              <a:gd name="connsiteX85" fmla="*/ 707708 w 6829615"/>
              <a:gd name="connsiteY85" fmla="*/ 1096709 h 4031170"/>
              <a:gd name="connsiteX86" fmla="*/ 708946 w 6829615"/>
              <a:gd name="connsiteY86" fmla="*/ 1153954 h 4031170"/>
              <a:gd name="connsiteX87" fmla="*/ 2203990 w 6829615"/>
              <a:gd name="connsiteY87" fmla="*/ 1154811 h 4031170"/>
              <a:gd name="connsiteX88" fmla="*/ 2355342 w 6829615"/>
              <a:gd name="connsiteY88" fmla="*/ 858298 h 4031170"/>
              <a:gd name="connsiteX89" fmla="*/ 2559749 w 6829615"/>
              <a:gd name="connsiteY89" fmla="*/ 858298 h 4031170"/>
              <a:gd name="connsiteX90" fmla="*/ 2688812 w 6829615"/>
              <a:gd name="connsiteY90" fmla="*/ 1028414 h 4031170"/>
              <a:gd name="connsiteX91" fmla="*/ 2688812 w 6829615"/>
              <a:gd name="connsiteY91" fmla="*/ 1353217 h 4031170"/>
              <a:gd name="connsiteX92" fmla="*/ 3007519 w 6829615"/>
              <a:gd name="connsiteY92" fmla="*/ 1887664 h 4031170"/>
              <a:gd name="connsiteX93" fmla="*/ 2767394 w 6829615"/>
              <a:gd name="connsiteY93" fmla="*/ 2247900 h 4031170"/>
              <a:gd name="connsiteX94" fmla="*/ 2761583 w 6829615"/>
              <a:gd name="connsiteY94" fmla="*/ 2718149 h 4031170"/>
              <a:gd name="connsiteX95" fmla="*/ 2500313 w 6829615"/>
              <a:gd name="connsiteY95" fmla="*/ 3111532 h 4031170"/>
              <a:gd name="connsiteX96" fmla="*/ 2262378 w 6829615"/>
              <a:gd name="connsiteY96" fmla="*/ 2712149 h 4031170"/>
              <a:gd name="connsiteX97" fmla="*/ 2262378 w 6829615"/>
              <a:gd name="connsiteY97" fmla="*/ 2427446 h 4031170"/>
              <a:gd name="connsiteX98" fmla="*/ 2158460 w 6829615"/>
              <a:gd name="connsiteY98" fmla="*/ 2257139 h 4031170"/>
              <a:gd name="connsiteX99" fmla="*/ 2158460 w 6829615"/>
              <a:gd name="connsiteY99" fmla="*/ 1856708 h 4031170"/>
              <a:gd name="connsiteX100" fmla="*/ 1913192 w 6829615"/>
              <a:gd name="connsiteY100" fmla="*/ 1441323 h 4031170"/>
              <a:gd name="connsiteX101" fmla="*/ 2415635 w 6829615"/>
              <a:gd name="connsiteY101" fmla="*/ 1441323 h 4031170"/>
              <a:gd name="connsiteX102" fmla="*/ 2683859 w 6829615"/>
              <a:gd name="connsiteY102" fmla="*/ 1863090 h 4031170"/>
              <a:gd name="connsiteX103" fmla="*/ 2526887 w 6829615"/>
              <a:gd name="connsiteY103" fmla="*/ 2100072 h 4031170"/>
              <a:gd name="connsiteX104" fmla="*/ 2526887 w 6829615"/>
              <a:gd name="connsiteY104" fmla="*/ 2145125 h 4031170"/>
              <a:gd name="connsiteX105" fmla="*/ 2364962 w 6829615"/>
              <a:gd name="connsiteY105" fmla="*/ 2145125 h 4031170"/>
              <a:gd name="connsiteX106" fmla="*/ 2364962 w 6829615"/>
              <a:gd name="connsiteY106" fmla="*/ 2051399 h 4031170"/>
              <a:gd name="connsiteX107" fmla="*/ 2490788 w 6829615"/>
              <a:gd name="connsiteY107" fmla="*/ 1861280 h 4031170"/>
              <a:gd name="connsiteX108" fmla="*/ 2326672 w 6829615"/>
              <a:gd name="connsiteY108" fmla="*/ 1603248 h 4031170"/>
              <a:gd name="connsiteX109" fmla="*/ 2196846 w 6829615"/>
              <a:gd name="connsiteY109" fmla="*/ 1603248 h 4031170"/>
              <a:gd name="connsiteX110" fmla="*/ 2320385 w 6829615"/>
              <a:gd name="connsiteY110" fmla="*/ 1812417 h 4031170"/>
              <a:gd name="connsiteX111" fmla="*/ 2320385 w 6829615"/>
              <a:gd name="connsiteY111" fmla="*/ 2211705 h 4031170"/>
              <a:gd name="connsiteX112" fmla="*/ 2424303 w 6829615"/>
              <a:gd name="connsiteY112" fmla="*/ 2381917 h 4031170"/>
              <a:gd name="connsiteX113" fmla="*/ 2424303 w 6829615"/>
              <a:gd name="connsiteY113" fmla="*/ 2667572 h 4031170"/>
              <a:gd name="connsiteX114" fmla="*/ 2507742 w 6829615"/>
              <a:gd name="connsiteY114" fmla="*/ 2807684 h 4031170"/>
              <a:gd name="connsiteX115" fmla="*/ 2600325 w 6829615"/>
              <a:gd name="connsiteY115" fmla="*/ 2668334 h 4031170"/>
              <a:gd name="connsiteX116" fmla="*/ 2606040 w 6829615"/>
              <a:gd name="connsiteY116" fmla="*/ 2197894 h 4031170"/>
              <a:gd name="connsiteX117" fmla="*/ 2816066 w 6829615"/>
              <a:gd name="connsiteY117" fmla="*/ 1882902 h 4031170"/>
              <a:gd name="connsiteX118" fmla="*/ 2526887 w 6829615"/>
              <a:gd name="connsiteY118" fmla="*/ 1397794 h 4031170"/>
              <a:gd name="connsiteX119" fmla="*/ 2526887 w 6829615"/>
              <a:gd name="connsiteY119" fmla="*/ 1082897 h 4031170"/>
              <a:gd name="connsiteX120" fmla="*/ 2479358 w 6829615"/>
              <a:gd name="connsiteY120" fmla="*/ 1020223 h 4031170"/>
              <a:gd name="connsiteX121" fmla="*/ 2454497 w 6829615"/>
              <a:gd name="connsiteY121" fmla="*/ 1020223 h 4031170"/>
              <a:gd name="connsiteX122" fmla="*/ 2303145 w 6829615"/>
              <a:gd name="connsiteY122" fmla="*/ 1316831 h 4031170"/>
              <a:gd name="connsiteX123" fmla="*/ 759143 w 6829615"/>
              <a:gd name="connsiteY123" fmla="*/ 1315974 h 4031170"/>
              <a:gd name="connsiteX124" fmla="*/ 686562 w 6829615"/>
              <a:gd name="connsiteY124" fmla="*/ 1377315 h 4031170"/>
              <a:gd name="connsiteX125" fmla="*/ 602647 w 6829615"/>
              <a:gd name="connsiteY125" fmla="*/ 1378744 h 4031170"/>
              <a:gd name="connsiteX126" fmla="*/ 550259 w 6829615"/>
              <a:gd name="connsiteY126" fmla="*/ 1309402 h 4031170"/>
              <a:gd name="connsiteX127" fmla="*/ 545021 w 6829615"/>
              <a:gd name="connsiteY127" fmla="*/ 1058228 h 4031170"/>
              <a:gd name="connsiteX128" fmla="*/ 808958 w 6829615"/>
              <a:gd name="connsiteY128" fmla="*/ 557498 h 4031170"/>
              <a:gd name="connsiteX129" fmla="*/ 1063752 w 6829615"/>
              <a:gd name="connsiteY129" fmla="*/ 557498 h 4031170"/>
              <a:gd name="connsiteX130" fmla="*/ 1233583 w 6829615"/>
              <a:gd name="connsiteY130" fmla="*/ 874014 h 4031170"/>
              <a:gd name="connsiteX131" fmla="*/ 1923955 w 6829615"/>
              <a:gd name="connsiteY131" fmla="*/ 874014 h 4031170"/>
              <a:gd name="connsiteX132" fmla="*/ 2112264 w 6829615"/>
              <a:gd name="connsiteY132" fmla="*/ 543687 h 4031170"/>
              <a:gd name="connsiteX133" fmla="*/ 2721864 w 6829615"/>
              <a:gd name="connsiteY133" fmla="*/ 547021 h 4031170"/>
              <a:gd name="connsiteX134" fmla="*/ 2970371 w 6829615"/>
              <a:gd name="connsiteY134" fmla="*/ 911924 h 4031170"/>
              <a:gd name="connsiteX135" fmla="*/ 2959608 w 6829615"/>
              <a:gd name="connsiteY135" fmla="*/ 1198721 h 4031170"/>
              <a:gd name="connsiteX136" fmla="*/ 3230404 w 6829615"/>
              <a:gd name="connsiteY136" fmla="*/ 1642682 h 4031170"/>
              <a:gd name="connsiteX137" fmla="*/ 3747326 w 6829615"/>
              <a:gd name="connsiteY137" fmla="*/ 1644587 h 4031170"/>
              <a:gd name="connsiteX138" fmla="*/ 3541300 w 6829615"/>
              <a:gd name="connsiteY138" fmla="*/ 1991868 h 4031170"/>
              <a:gd name="connsiteX139" fmla="*/ 3252216 w 6829615"/>
              <a:gd name="connsiteY139" fmla="*/ 1993011 h 4031170"/>
              <a:gd name="connsiteX140" fmla="*/ 3047333 w 6829615"/>
              <a:gd name="connsiteY140" fmla="*/ 2336959 h 4031170"/>
              <a:gd name="connsiteX141" fmla="*/ 3044381 w 6829615"/>
              <a:gd name="connsiteY141" fmla="*/ 2783681 h 4031170"/>
              <a:gd name="connsiteX142" fmla="*/ 2685479 w 6829615"/>
              <a:gd name="connsiteY142" fmla="*/ 3357848 h 4031170"/>
              <a:gd name="connsiteX143" fmla="*/ 2685479 w 6829615"/>
              <a:gd name="connsiteY143" fmla="*/ 3542633 h 4031170"/>
              <a:gd name="connsiteX144" fmla="*/ 2572417 w 6829615"/>
              <a:gd name="connsiteY144" fmla="*/ 3729704 h 4031170"/>
              <a:gd name="connsiteX145" fmla="*/ 2429923 w 6829615"/>
              <a:gd name="connsiteY145" fmla="*/ 3729704 h 4031170"/>
              <a:gd name="connsiteX146" fmla="*/ 2262092 w 6829615"/>
              <a:gd name="connsiteY146" fmla="*/ 3510820 h 4031170"/>
              <a:gd name="connsiteX147" fmla="*/ 2262092 w 6829615"/>
              <a:gd name="connsiteY147" fmla="*/ 3249454 h 4031170"/>
              <a:gd name="connsiteX148" fmla="*/ 2009489 w 6829615"/>
              <a:gd name="connsiteY148" fmla="*/ 2827115 h 4031170"/>
              <a:gd name="connsiteX149" fmla="*/ 2009489 w 6829615"/>
              <a:gd name="connsiteY149" fmla="*/ 2579941 h 4031170"/>
              <a:gd name="connsiteX150" fmla="*/ 1868900 w 6829615"/>
              <a:gd name="connsiteY150" fmla="*/ 2338483 h 4031170"/>
              <a:gd name="connsiteX151" fmla="*/ 1868900 w 6829615"/>
              <a:gd name="connsiteY151" fmla="*/ 1931575 h 4031170"/>
              <a:gd name="connsiteX152" fmla="*/ 1692974 w 6829615"/>
              <a:gd name="connsiteY152" fmla="*/ 1611154 h 4031170"/>
              <a:gd name="connsiteX153" fmla="*/ 903827 w 6829615"/>
              <a:gd name="connsiteY153" fmla="*/ 1611154 h 4031170"/>
              <a:gd name="connsiteX154" fmla="*/ 800481 w 6829615"/>
              <a:gd name="connsiteY154" fmla="*/ 1746314 h 4031170"/>
              <a:gd name="connsiteX155" fmla="*/ 513398 w 6829615"/>
              <a:gd name="connsiteY155" fmla="*/ 1746314 h 4031170"/>
              <a:gd name="connsiteX156" fmla="*/ 267653 w 6829615"/>
              <a:gd name="connsiteY156" fmla="*/ 1391984 h 4031170"/>
              <a:gd name="connsiteX157" fmla="*/ 258413 w 6829615"/>
              <a:gd name="connsiteY157" fmla="*/ 954119 h 4031170"/>
              <a:gd name="connsiteX158" fmla="*/ 644843 w 6829615"/>
              <a:gd name="connsiteY158" fmla="*/ 269462 h 4031170"/>
              <a:gd name="connsiteX159" fmla="*/ 1195102 w 6829615"/>
              <a:gd name="connsiteY159" fmla="*/ 269462 h 4031170"/>
              <a:gd name="connsiteX160" fmla="*/ 1397984 w 6829615"/>
              <a:gd name="connsiteY160" fmla="*/ 616172 h 4031170"/>
              <a:gd name="connsiteX161" fmla="*/ 1777937 w 6829615"/>
              <a:gd name="connsiteY161" fmla="*/ 616172 h 4031170"/>
              <a:gd name="connsiteX162" fmla="*/ 1962722 w 6829615"/>
              <a:gd name="connsiteY162" fmla="*/ 278987 h 4031170"/>
              <a:gd name="connsiteX163" fmla="*/ 2831402 w 6829615"/>
              <a:gd name="connsiteY163" fmla="*/ 278987 h 4031170"/>
              <a:gd name="connsiteX164" fmla="*/ 3219545 w 6829615"/>
              <a:gd name="connsiteY164" fmla="*/ 815435 h 4031170"/>
              <a:gd name="connsiteX165" fmla="*/ 3219069 w 6829615"/>
              <a:gd name="connsiteY165" fmla="*/ 1140905 h 4031170"/>
              <a:gd name="connsiteX166" fmla="*/ 3378041 w 6829615"/>
              <a:gd name="connsiteY166" fmla="*/ 1414082 h 4031170"/>
              <a:gd name="connsiteX167" fmla="*/ 4152138 w 6829615"/>
              <a:gd name="connsiteY167" fmla="*/ 1414082 h 4031170"/>
              <a:gd name="connsiteX168" fmla="*/ 3689318 w 6829615"/>
              <a:gd name="connsiteY168" fmla="*/ 2223326 h 4031170"/>
              <a:gd name="connsiteX169" fmla="*/ 3462719 w 6829615"/>
              <a:gd name="connsiteY169" fmla="*/ 2220944 h 4031170"/>
              <a:gd name="connsiteX170" fmla="*/ 3312128 w 6829615"/>
              <a:gd name="connsiteY170" fmla="*/ 2458498 h 4031170"/>
              <a:gd name="connsiteX171" fmla="*/ 3312128 w 6829615"/>
              <a:gd name="connsiteY171" fmla="*/ 2864263 h 4031170"/>
              <a:gd name="connsiteX172" fmla="*/ 2926175 w 6829615"/>
              <a:gd name="connsiteY172" fmla="*/ 3469386 h 4031170"/>
              <a:gd name="connsiteX173" fmla="*/ 2926175 w 6829615"/>
              <a:gd name="connsiteY173" fmla="*/ 3685604 h 4031170"/>
              <a:gd name="connsiteX174" fmla="*/ 2718340 w 6829615"/>
              <a:gd name="connsiteY174" fmla="*/ 4031171 h 403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6829615" h="4031170">
                <a:moveTo>
                  <a:pt x="2718340" y="4031171"/>
                </a:moveTo>
                <a:lnTo>
                  <a:pt x="2288381" y="4028504"/>
                </a:lnTo>
                <a:lnTo>
                  <a:pt x="1978724" y="3663887"/>
                </a:lnTo>
                <a:lnTo>
                  <a:pt x="1978724" y="3314129"/>
                </a:lnTo>
                <a:lnTo>
                  <a:pt x="1742980" y="2885599"/>
                </a:lnTo>
                <a:lnTo>
                  <a:pt x="1743742" y="2627662"/>
                </a:lnTo>
                <a:lnTo>
                  <a:pt x="1603534" y="2383631"/>
                </a:lnTo>
                <a:lnTo>
                  <a:pt x="1603534" y="1988344"/>
                </a:lnTo>
                <a:lnTo>
                  <a:pt x="1563624" y="1916906"/>
                </a:lnTo>
                <a:lnTo>
                  <a:pt x="1009840" y="1916906"/>
                </a:lnTo>
                <a:lnTo>
                  <a:pt x="947833" y="2024443"/>
                </a:lnTo>
                <a:lnTo>
                  <a:pt x="351282" y="2024443"/>
                </a:lnTo>
                <a:lnTo>
                  <a:pt x="0" y="1478661"/>
                </a:lnTo>
                <a:lnTo>
                  <a:pt x="0" y="860965"/>
                </a:lnTo>
                <a:lnTo>
                  <a:pt x="512636" y="0"/>
                </a:lnTo>
                <a:lnTo>
                  <a:pt x="1361408" y="0"/>
                </a:lnTo>
                <a:lnTo>
                  <a:pt x="1537526" y="290417"/>
                </a:lnTo>
                <a:lnTo>
                  <a:pt x="1638967" y="289751"/>
                </a:lnTo>
                <a:lnTo>
                  <a:pt x="1798130" y="0"/>
                </a:lnTo>
                <a:lnTo>
                  <a:pt x="6829616" y="0"/>
                </a:lnTo>
                <a:lnTo>
                  <a:pt x="6829616" y="161925"/>
                </a:lnTo>
                <a:lnTo>
                  <a:pt x="1893951" y="161925"/>
                </a:lnTo>
                <a:lnTo>
                  <a:pt x="1735169" y="451104"/>
                </a:lnTo>
                <a:lnTo>
                  <a:pt x="1446752" y="452914"/>
                </a:lnTo>
                <a:lnTo>
                  <a:pt x="1270254" y="161925"/>
                </a:lnTo>
                <a:lnTo>
                  <a:pt x="604647" y="161925"/>
                </a:lnTo>
                <a:lnTo>
                  <a:pt x="161925" y="905447"/>
                </a:lnTo>
                <a:lnTo>
                  <a:pt x="161925" y="1431036"/>
                </a:lnTo>
                <a:lnTo>
                  <a:pt x="439674" y="1862518"/>
                </a:lnTo>
                <a:lnTo>
                  <a:pt x="854297" y="1862518"/>
                </a:lnTo>
                <a:lnTo>
                  <a:pt x="916305" y="1754981"/>
                </a:lnTo>
                <a:lnTo>
                  <a:pt x="1658684" y="1754981"/>
                </a:lnTo>
                <a:lnTo>
                  <a:pt x="1765459" y="1946148"/>
                </a:lnTo>
                <a:lnTo>
                  <a:pt x="1765459" y="2340388"/>
                </a:lnTo>
                <a:lnTo>
                  <a:pt x="1905762" y="2584704"/>
                </a:lnTo>
                <a:lnTo>
                  <a:pt x="1905000" y="2844260"/>
                </a:lnTo>
                <a:lnTo>
                  <a:pt x="2140649" y="3272504"/>
                </a:lnTo>
                <a:lnTo>
                  <a:pt x="2140649" y="3604451"/>
                </a:lnTo>
                <a:lnTo>
                  <a:pt x="2363724" y="3867055"/>
                </a:lnTo>
                <a:lnTo>
                  <a:pt x="2627090" y="3868674"/>
                </a:lnTo>
                <a:lnTo>
                  <a:pt x="2764250" y="3640646"/>
                </a:lnTo>
                <a:lnTo>
                  <a:pt x="2764250" y="3422047"/>
                </a:lnTo>
                <a:lnTo>
                  <a:pt x="3150203" y="2817019"/>
                </a:lnTo>
                <a:lnTo>
                  <a:pt x="3150203" y="2411444"/>
                </a:lnTo>
                <a:lnTo>
                  <a:pt x="3374231" y="2058067"/>
                </a:lnTo>
                <a:lnTo>
                  <a:pt x="3595973" y="2060448"/>
                </a:lnTo>
                <a:lnTo>
                  <a:pt x="3872960" y="1576007"/>
                </a:lnTo>
                <a:lnTo>
                  <a:pt x="3284982" y="1576007"/>
                </a:lnTo>
                <a:lnTo>
                  <a:pt x="3057049" y="1184529"/>
                </a:lnTo>
                <a:lnTo>
                  <a:pt x="3057525" y="867728"/>
                </a:lnTo>
                <a:lnTo>
                  <a:pt x="2748724" y="440912"/>
                </a:lnTo>
                <a:lnTo>
                  <a:pt x="2058638" y="440912"/>
                </a:lnTo>
                <a:lnTo>
                  <a:pt x="1873853" y="778097"/>
                </a:lnTo>
                <a:lnTo>
                  <a:pt x="1305116" y="778097"/>
                </a:lnTo>
                <a:lnTo>
                  <a:pt x="1102233" y="431387"/>
                </a:lnTo>
                <a:lnTo>
                  <a:pt x="739426" y="431387"/>
                </a:lnTo>
                <a:lnTo>
                  <a:pt x="421196" y="995077"/>
                </a:lnTo>
                <a:lnTo>
                  <a:pt x="428435" y="1339787"/>
                </a:lnTo>
                <a:lnTo>
                  <a:pt x="598075" y="1584389"/>
                </a:lnTo>
                <a:lnTo>
                  <a:pt x="720471" y="1584389"/>
                </a:lnTo>
                <a:lnTo>
                  <a:pt x="823817" y="1449229"/>
                </a:lnTo>
                <a:lnTo>
                  <a:pt x="1788795" y="1449229"/>
                </a:lnTo>
                <a:lnTo>
                  <a:pt x="2030825" y="1890046"/>
                </a:lnTo>
                <a:lnTo>
                  <a:pt x="2030825" y="2294763"/>
                </a:lnTo>
                <a:lnTo>
                  <a:pt x="2171414" y="2536222"/>
                </a:lnTo>
                <a:lnTo>
                  <a:pt x="2171414" y="2782348"/>
                </a:lnTo>
                <a:lnTo>
                  <a:pt x="2424017" y="3204782"/>
                </a:lnTo>
                <a:lnTo>
                  <a:pt x="2424017" y="3455861"/>
                </a:lnTo>
                <a:lnTo>
                  <a:pt x="2493740" y="3546824"/>
                </a:lnTo>
                <a:lnTo>
                  <a:pt x="2523554" y="3497485"/>
                </a:lnTo>
                <a:lnTo>
                  <a:pt x="2523554" y="3311366"/>
                </a:lnTo>
                <a:lnTo>
                  <a:pt x="2882741" y="2736723"/>
                </a:lnTo>
                <a:lnTo>
                  <a:pt x="2885694" y="2291906"/>
                </a:lnTo>
                <a:lnTo>
                  <a:pt x="3159919" y="1831372"/>
                </a:lnTo>
                <a:lnTo>
                  <a:pt x="3448907" y="1830324"/>
                </a:lnTo>
                <a:lnTo>
                  <a:pt x="3463671" y="1805464"/>
                </a:lnTo>
                <a:lnTo>
                  <a:pt x="3139345" y="1804226"/>
                </a:lnTo>
                <a:lnTo>
                  <a:pt x="2795969" y="1241489"/>
                </a:lnTo>
                <a:lnTo>
                  <a:pt x="2806637" y="959072"/>
                </a:lnTo>
                <a:lnTo>
                  <a:pt x="2635949" y="708470"/>
                </a:lnTo>
                <a:lnTo>
                  <a:pt x="2205990" y="706184"/>
                </a:lnTo>
                <a:lnTo>
                  <a:pt x="2018062" y="1035939"/>
                </a:lnTo>
                <a:lnTo>
                  <a:pt x="1136618" y="1035939"/>
                </a:lnTo>
                <a:lnTo>
                  <a:pt x="966883" y="719423"/>
                </a:lnTo>
                <a:lnTo>
                  <a:pt x="906685" y="719423"/>
                </a:lnTo>
                <a:lnTo>
                  <a:pt x="707708" y="1096709"/>
                </a:lnTo>
                <a:lnTo>
                  <a:pt x="708946" y="1153954"/>
                </a:lnTo>
                <a:lnTo>
                  <a:pt x="2203990" y="1154811"/>
                </a:lnTo>
                <a:lnTo>
                  <a:pt x="2355342" y="858298"/>
                </a:lnTo>
                <a:lnTo>
                  <a:pt x="2559749" y="858298"/>
                </a:lnTo>
                <a:lnTo>
                  <a:pt x="2688812" y="1028414"/>
                </a:lnTo>
                <a:lnTo>
                  <a:pt x="2688812" y="1353217"/>
                </a:lnTo>
                <a:lnTo>
                  <a:pt x="3007519" y="1887664"/>
                </a:lnTo>
                <a:lnTo>
                  <a:pt x="2767394" y="2247900"/>
                </a:lnTo>
                <a:lnTo>
                  <a:pt x="2761583" y="2718149"/>
                </a:lnTo>
                <a:lnTo>
                  <a:pt x="2500313" y="3111532"/>
                </a:lnTo>
                <a:lnTo>
                  <a:pt x="2262378" y="2712149"/>
                </a:lnTo>
                <a:lnTo>
                  <a:pt x="2262378" y="2427446"/>
                </a:lnTo>
                <a:lnTo>
                  <a:pt x="2158460" y="2257139"/>
                </a:lnTo>
                <a:lnTo>
                  <a:pt x="2158460" y="1856708"/>
                </a:lnTo>
                <a:lnTo>
                  <a:pt x="1913192" y="1441323"/>
                </a:lnTo>
                <a:lnTo>
                  <a:pt x="2415635" y="1441323"/>
                </a:lnTo>
                <a:lnTo>
                  <a:pt x="2683859" y="1863090"/>
                </a:lnTo>
                <a:lnTo>
                  <a:pt x="2526887" y="2100072"/>
                </a:lnTo>
                <a:lnTo>
                  <a:pt x="2526887" y="2145125"/>
                </a:lnTo>
                <a:lnTo>
                  <a:pt x="2364962" y="2145125"/>
                </a:lnTo>
                <a:lnTo>
                  <a:pt x="2364962" y="2051399"/>
                </a:lnTo>
                <a:lnTo>
                  <a:pt x="2490788" y="1861280"/>
                </a:lnTo>
                <a:lnTo>
                  <a:pt x="2326672" y="1603248"/>
                </a:lnTo>
                <a:lnTo>
                  <a:pt x="2196846" y="1603248"/>
                </a:lnTo>
                <a:lnTo>
                  <a:pt x="2320385" y="1812417"/>
                </a:lnTo>
                <a:lnTo>
                  <a:pt x="2320385" y="2211705"/>
                </a:lnTo>
                <a:lnTo>
                  <a:pt x="2424303" y="2381917"/>
                </a:lnTo>
                <a:lnTo>
                  <a:pt x="2424303" y="2667572"/>
                </a:lnTo>
                <a:lnTo>
                  <a:pt x="2507742" y="2807684"/>
                </a:lnTo>
                <a:lnTo>
                  <a:pt x="2600325" y="2668334"/>
                </a:lnTo>
                <a:lnTo>
                  <a:pt x="2606040" y="2197894"/>
                </a:lnTo>
                <a:lnTo>
                  <a:pt x="2816066" y="1882902"/>
                </a:lnTo>
                <a:lnTo>
                  <a:pt x="2526887" y="1397794"/>
                </a:lnTo>
                <a:lnTo>
                  <a:pt x="2526887" y="1082897"/>
                </a:lnTo>
                <a:lnTo>
                  <a:pt x="2479358" y="1020223"/>
                </a:lnTo>
                <a:lnTo>
                  <a:pt x="2454497" y="1020223"/>
                </a:lnTo>
                <a:lnTo>
                  <a:pt x="2303145" y="1316831"/>
                </a:lnTo>
                <a:lnTo>
                  <a:pt x="759143" y="1315974"/>
                </a:lnTo>
                <a:lnTo>
                  <a:pt x="686562" y="1377315"/>
                </a:lnTo>
                <a:lnTo>
                  <a:pt x="602647" y="1378744"/>
                </a:lnTo>
                <a:lnTo>
                  <a:pt x="550259" y="1309402"/>
                </a:lnTo>
                <a:lnTo>
                  <a:pt x="545021" y="1058228"/>
                </a:lnTo>
                <a:lnTo>
                  <a:pt x="808958" y="557498"/>
                </a:lnTo>
                <a:lnTo>
                  <a:pt x="1063752" y="557498"/>
                </a:lnTo>
                <a:lnTo>
                  <a:pt x="1233583" y="874014"/>
                </a:lnTo>
                <a:lnTo>
                  <a:pt x="1923955" y="874014"/>
                </a:lnTo>
                <a:lnTo>
                  <a:pt x="2112264" y="543687"/>
                </a:lnTo>
                <a:lnTo>
                  <a:pt x="2721864" y="547021"/>
                </a:lnTo>
                <a:lnTo>
                  <a:pt x="2970371" y="911924"/>
                </a:lnTo>
                <a:lnTo>
                  <a:pt x="2959608" y="1198721"/>
                </a:lnTo>
                <a:lnTo>
                  <a:pt x="3230404" y="1642682"/>
                </a:lnTo>
                <a:lnTo>
                  <a:pt x="3747326" y="1644587"/>
                </a:lnTo>
                <a:lnTo>
                  <a:pt x="3541300" y="1991868"/>
                </a:lnTo>
                <a:lnTo>
                  <a:pt x="3252216" y="1993011"/>
                </a:lnTo>
                <a:lnTo>
                  <a:pt x="3047333" y="2336959"/>
                </a:lnTo>
                <a:lnTo>
                  <a:pt x="3044381" y="2783681"/>
                </a:lnTo>
                <a:lnTo>
                  <a:pt x="2685479" y="3357848"/>
                </a:lnTo>
                <a:lnTo>
                  <a:pt x="2685479" y="3542633"/>
                </a:lnTo>
                <a:lnTo>
                  <a:pt x="2572417" y="3729704"/>
                </a:lnTo>
                <a:lnTo>
                  <a:pt x="2429923" y="3729704"/>
                </a:lnTo>
                <a:lnTo>
                  <a:pt x="2262092" y="3510820"/>
                </a:lnTo>
                <a:lnTo>
                  <a:pt x="2262092" y="3249454"/>
                </a:lnTo>
                <a:lnTo>
                  <a:pt x="2009489" y="2827115"/>
                </a:lnTo>
                <a:lnTo>
                  <a:pt x="2009489" y="2579941"/>
                </a:lnTo>
                <a:lnTo>
                  <a:pt x="1868900" y="2338483"/>
                </a:lnTo>
                <a:lnTo>
                  <a:pt x="1868900" y="1931575"/>
                </a:lnTo>
                <a:lnTo>
                  <a:pt x="1692974" y="1611154"/>
                </a:lnTo>
                <a:lnTo>
                  <a:pt x="903827" y="1611154"/>
                </a:lnTo>
                <a:lnTo>
                  <a:pt x="800481" y="1746314"/>
                </a:lnTo>
                <a:lnTo>
                  <a:pt x="513398" y="1746314"/>
                </a:lnTo>
                <a:lnTo>
                  <a:pt x="267653" y="1391984"/>
                </a:lnTo>
                <a:lnTo>
                  <a:pt x="258413" y="954119"/>
                </a:lnTo>
                <a:lnTo>
                  <a:pt x="644843" y="269462"/>
                </a:lnTo>
                <a:lnTo>
                  <a:pt x="1195102" y="269462"/>
                </a:lnTo>
                <a:lnTo>
                  <a:pt x="1397984" y="616172"/>
                </a:lnTo>
                <a:lnTo>
                  <a:pt x="1777937" y="616172"/>
                </a:lnTo>
                <a:lnTo>
                  <a:pt x="1962722" y="278987"/>
                </a:lnTo>
                <a:lnTo>
                  <a:pt x="2831402" y="278987"/>
                </a:lnTo>
                <a:lnTo>
                  <a:pt x="3219545" y="815435"/>
                </a:lnTo>
                <a:lnTo>
                  <a:pt x="3219069" y="1140905"/>
                </a:lnTo>
                <a:lnTo>
                  <a:pt x="3378041" y="1414082"/>
                </a:lnTo>
                <a:lnTo>
                  <a:pt x="4152138" y="1414082"/>
                </a:lnTo>
                <a:lnTo>
                  <a:pt x="3689318" y="2223326"/>
                </a:lnTo>
                <a:lnTo>
                  <a:pt x="3462719" y="2220944"/>
                </a:lnTo>
                <a:lnTo>
                  <a:pt x="3312128" y="2458498"/>
                </a:lnTo>
                <a:lnTo>
                  <a:pt x="3312128" y="2864263"/>
                </a:lnTo>
                <a:lnTo>
                  <a:pt x="2926175" y="3469386"/>
                </a:lnTo>
                <a:lnTo>
                  <a:pt x="2926175" y="3685604"/>
                </a:lnTo>
                <a:lnTo>
                  <a:pt x="2718340" y="4031171"/>
                </a:lnTo>
                <a:close/>
              </a:path>
            </a:pathLst>
          </a:custGeom>
          <a:solidFill>
            <a:srgbClr val="7DBA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813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45825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squar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058515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64405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>
            <a:extLst>
              <a:ext uri="{FF2B5EF4-FFF2-40B4-BE49-F238E27FC236}">
                <a16:creationId xmlns:a16="http://schemas.microsoft.com/office/drawing/2014/main" id="{34BADCB9-88FF-853F-7CB9-967EA4291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A86DB4-8A0E-5852-A8CA-D1F0D4A0FE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16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93536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3065186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922222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4460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 descr="Colourful cargo containers stacked with a worker standing">
            <a:extLst>
              <a:ext uri="{FF2B5EF4-FFF2-40B4-BE49-F238E27FC236}">
                <a16:creationId xmlns:a16="http://schemas.microsoft.com/office/drawing/2014/main" id="{77320EED-BBCB-8B40-2FBE-A4CA2CA7D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070249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>
            <a:extLst>
              <a:ext uri="{FF2B5EF4-FFF2-40B4-BE49-F238E27FC236}">
                <a16:creationId xmlns:a16="http://schemas.microsoft.com/office/drawing/2014/main" id="{77320EED-BBCB-8B40-2FBE-A4CA2CA7D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8270678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433">
            <a:extLst>
              <a:ext uri="{FF2B5EF4-FFF2-40B4-BE49-F238E27FC236}">
                <a16:creationId xmlns:a16="http://schemas.microsoft.com/office/drawing/2014/main" id="{77320EED-BBCB-8B40-2FBE-A4CA2CA7D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548326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 descr="Top view of a wooden desk with a white keyboard, drawing plan and drawing compass, and pens.">
            <a:extLst>
              <a:ext uri="{FF2B5EF4-FFF2-40B4-BE49-F238E27FC236}">
                <a16:creationId xmlns:a16="http://schemas.microsoft.com/office/drawing/2014/main" id="{A49168BD-AB6E-E377-7CEA-0E7694373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970" y="1078100"/>
            <a:ext cx="7412385" cy="1846659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2970" y="3042909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0661925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03052B-FD7C-5F6E-F4C3-E7934862B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55" y="4945338"/>
            <a:ext cx="6543458" cy="615553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F6E4E97-1E5E-6DDC-51DB-51A4B672C7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757" y="5572294"/>
            <a:ext cx="5032147" cy="484025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2836779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3994C55-28DA-03C2-35BC-75F5D854F08B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6E6505-1432-E7D8-FDE1-5E4383D36C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2543" y="-1"/>
            <a:ext cx="4909457" cy="6858257"/>
          </a:xfrm>
          <a:custGeom>
            <a:avLst/>
            <a:gdLst>
              <a:gd name="connsiteX0" fmla="*/ 0 w 4401300"/>
              <a:gd name="connsiteY0" fmla="*/ 0 h 6148388"/>
              <a:gd name="connsiteX1" fmla="*/ 4401300 w 4401300"/>
              <a:gd name="connsiteY1" fmla="*/ 0 h 6148388"/>
              <a:gd name="connsiteX2" fmla="*/ 4401300 w 4401300"/>
              <a:gd name="connsiteY2" fmla="*/ 6148388 h 6148388"/>
              <a:gd name="connsiteX3" fmla="*/ 3799566 w 4401300"/>
              <a:gd name="connsiteY3" fmla="*/ 6148388 h 614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1300" h="6148388">
                <a:moveTo>
                  <a:pt x="0" y="0"/>
                </a:moveTo>
                <a:lnTo>
                  <a:pt x="4401300" y="0"/>
                </a:lnTo>
                <a:lnTo>
                  <a:pt x="4401300" y="6148388"/>
                </a:lnTo>
                <a:lnTo>
                  <a:pt x="3799566" y="6148388"/>
                </a:lnTo>
                <a:close/>
              </a:path>
            </a:pathLst>
          </a:cu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615020BA-0B93-180E-3093-EAC3BCC73B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4" y="517638"/>
            <a:ext cx="5889053" cy="410136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8CE118E7-1BAE-2BED-BA49-7E01CC506DEF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C509C7-F64D-8D3C-E43B-BAD58331BD3D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9A9D43-FF02-9C81-1CFC-D9B244C575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152400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6" name="Graphic 64">
            <a:extLst>
              <a:ext uri="{FF2B5EF4-FFF2-40B4-BE49-F238E27FC236}">
                <a16:creationId xmlns:a16="http://schemas.microsoft.com/office/drawing/2014/main" id="{410252B1-98B5-8714-70E8-11601AFBFE16}"/>
              </a:ext>
            </a:extLst>
          </p:cNvPr>
          <p:cNvSpPr/>
          <p:nvPr userDrawn="1"/>
        </p:nvSpPr>
        <p:spPr>
          <a:xfrm>
            <a:off x="209511" y="923680"/>
            <a:ext cx="10009519" cy="1141126"/>
          </a:xfrm>
          <a:custGeom>
            <a:avLst/>
            <a:gdLst>
              <a:gd name="connsiteX0" fmla="*/ 7482459 w 7482459"/>
              <a:gd name="connsiteY0" fmla="*/ 0 h 963549"/>
              <a:gd name="connsiteX1" fmla="*/ 439579 w 7482459"/>
              <a:gd name="connsiteY1" fmla="*/ 0 h 963549"/>
              <a:gd name="connsiteX2" fmla="*/ 399955 w 7482459"/>
              <a:gd name="connsiteY2" fmla="*/ 72009 h 963549"/>
              <a:gd name="connsiteX3" fmla="*/ 351377 w 7482459"/>
              <a:gd name="connsiteY3" fmla="*/ 72390 h 963549"/>
              <a:gd name="connsiteX4" fmla="*/ 307467 w 7482459"/>
              <a:gd name="connsiteY4" fmla="*/ 0 h 963549"/>
              <a:gd name="connsiteX5" fmla="*/ 118967 w 7482459"/>
              <a:gd name="connsiteY5" fmla="*/ 0 h 963549"/>
              <a:gd name="connsiteX6" fmla="*/ 0 w 7482459"/>
              <a:gd name="connsiteY6" fmla="*/ 199739 h 963549"/>
              <a:gd name="connsiteX7" fmla="*/ 0 w 7482459"/>
              <a:gd name="connsiteY7" fmla="*/ 342138 h 963549"/>
              <a:gd name="connsiteX8" fmla="*/ 78296 w 7482459"/>
              <a:gd name="connsiteY8" fmla="*/ 463772 h 963549"/>
              <a:gd name="connsiteX9" fmla="*/ 204216 w 7482459"/>
              <a:gd name="connsiteY9" fmla="*/ 463772 h 963549"/>
              <a:gd name="connsiteX10" fmla="*/ 219647 w 7482459"/>
              <a:gd name="connsiteY10" fmla="*/ 437007 h 963549"/>
              <a:gd name="connsiteX11" fmla="*/ 381000 w 7482459"/>
              <a:gd name="connsiteY11" fmla="*/ 437007 h 963549"/>
              <a:gd name="connsiteX12" fmla="*/ 399288 w 7482459"/>
              <a:gd name="connsiteY12" fmla="*/ 469773 h 963549"/>
              <a:gd name="connsiteX13" fmla="*/ 399288 w 7482459"/>
              <a:gd name="connsiteY13" fmla="*/ 568071 h 963549"/>
              <a:gd name="connsiteX14" fmla="*/ 434245 w 7482459"/>
              <a:gd name="connsiteY14" fmla="*/ 628841 h 963549"/>
              <a:gd name="connsiteX15" fmla="*/ 434054 w 7482459"/>
              <a:gd name="connsiteY15" fmla="*/ 693325 h 963549"/>
              <a:gd name="connsiteX16" fmla="*/ 492728 w 7482459"/>
              <a:gd name="connsiteY16" fmla="*/ 800005 h 963549"/>
              <a:gd name="connsiteX17" fmla="*/ 492728 w 7482459"/>
              <a:gd name="connsiteY17" fmla="*/ 884873 h 963549"/>
              <a:gd name="connsiteX18" fmla="*/ 559118 w 7482459"/>
              <a:gd name="connsiteY18" fmla="*/ 962978 h 963549"/>
              <a:gd name="connsiteX19" fmla="*/ 645414 w 7482459"/>
              <a:gd name="connsiteY19" fmla="*/ 963549 h 963549"/>
              <a:gd name="connsiteX20" fmla="*/ 688372 w 7482459"/>
              <a:gd name="connsiteY20" fmla="*/ 892112 h 963549"/>
              <a:gd name="connsiteX21" fmla="*/ 688372 w 7482459"/>
              <a:gd name="connsiteY21" fmla="*/ 837914 h 963549"/>
              <a:gd name="connsiteX22" fmla="*/ 784479 w 7482459"/>
              <a:gd name="connsiteY22" fmla="*/ 687229 h 963549"/>
              <a:gd name="connsiteX23" fmla="*/ 784479 w 7482459"/>
              <a:gd name="connsiteY23" fmla="*/ 586169 h 963549"/>
              <a:gd name="connsiteX24" fmla="*/ 831152 w 7482459"/>
              <a:gd name="connsiteY24" fmla="*/ 512636 h 963549"/>
              <a:gd name="connsiteX25" fmla="*/ 886968 w 7482459"/>
              <a:gd name="connsiteY25" fmla="*/ 513207 h 963549"/>
              <a:gd name="connsiteX26" fmla="*/ 979075 w 7482459"/>
              <a:gd name="connsiteY26" fmla="*/ 352139 h 963549"/>
              <a:gd name="connsiteX27" fmla="*/ 809530 w 7482459"/>
              <a:gd name="connsiteY27" fmla="*/ 352139 h 963549"/>
              <a:gd name="connsiteX28" fmla="*/ 761333 w 7482459"/>
              <a:gd name="connsiteY28" fmla="*/ 269367 h 963549"/>
              <a:gd name="connsiteX29" fmla="*/ 761429 w 7482459"/>
              <a:gd name="connsiteY29" fmla="*/ 189357 h 963549"/>
              <a:gd name="connsiteX30" fmla="*/ 681419 w 7482459"/>
              <a:gd name="connsiteY30" fmla="*/ 77438 h 963549"/>
              <a:gd name="connsiteX31" fmla="*/ 655511 w 7482459"/>
              <a:gd name="connsiteY31" fmla="*/ 77438 h 963549"/>
              <a:gd name="connsiteX32" fmla="*/ 487299 w 7482459"/>
              <a:gd name="connsiteY32" fmla="*/ 77438 h 963549"/>
              <a:gd name="connsiteX33" fmla="*/ 443293 w 7482459"/>
              <a:gd name="connsiteY33" fmla="*/ 153448 h 963549"/>
              <a:gd name="connsiteX34" fmla="*/ 316421 w 7482459"/>
              <a:gd name="connsiteY34" fmla="*/ 153448 h 963549"/>
              <a:gd name="connsiteX35" fmla="*/ 265843 w 7482459"/>
              <a:gd name="connsiteY35" fmla="*/ 67056 h 963549"/>
              <a:gd name="connsiteX36" fmla="*/ 159639 w 7482459"/>
              <a:gd name="connsiteY36" fmla="*/ 67056 h 963549"/>
              <a:gd name="connsiteX37" fmla="*/ 71914 w 7482459"/>
              <a:gd name="connsiteY37" fmla="*/ 225457 h 963549"/>
              <a:gd name="connsiteX38" fmla="*/ 71914 w 7482459"/>
              <a:gd name="connsiteY38" fmla="*/ 311753 h 963549"/>
              <a:gd name="connsiteX39" fmla="*/ 121825 w 7482459"/>
              <a:gd name="connsiteY39" fmla="*/ 393192 h 963549"/>
              <a:gd name="connsiteX40" fmla="*/ 160687 w 7482459"/>
              <a:gd name="connsiteY40" fmla="*/ 393192 h 963549"/>
              <a:gd name="connsiteX41" fmla="*/ 173260 w 7482459"/>
              <a:gd name="connsiteY41" fmla="*/ 370332 h 963549"/>
              <a:gd name="connsiteX42" fmla="*/ 416433 w 7482459"/>
              <a:gd name="connsiteY42" fmla="*/ 370332 h 963549"/>
              <a:gd name="connsiteX43" fmla="*/ 465392 w 7482459"/>
              <a:gd name="connsiteY43" fmla="*/ 455676 h 963549"/>
              <a:gd name="connsiteX44" fmla="*/ 465392 w 7482459"/>
              <a:gd name="connsiteY44" fmla="*/ 556736 h 963549"/>
              <a:gd name="connsiteX45" fmla="*/ 500443 w 7482459"/>
              <a:gd name="connsiteY45" fmla="*/ 616839 h 963549"/>
              <a:gd name="connsiteX46" fmla="*/ 500443 w 7482459"/>
              <a:gd name="connsiteY46" fmla="*/ 678275 h 963549"/>
              <a:gd name="connsiteX47" fmla="*/ 563309 w 7482459"/>
              <a:gd name="connsiteY47" fmla="*/ 783527 h 963549"/>
              <a:gd name="connsiteX48" fmla="*/ 563309 w 7482459"/>
              <a:gd name="connsiteY48" fmla="*/ 847344 h 963549"/>
              <a:gd name="connsiteX49" fmla="*/ 594932 w 7482459"/>
              <a:gd name="connsiteY49" fmla="*/ 888492 h 963549"/>
              <a:gd name="connsiteX50" fmla="*/ 609124 w 7482459"/>
              <a:gd name="connsiteY50" fmla="*/ 888492 h 963549"/>
              <a:gd name="connsiteX51" fmla="*/ 628460 w 7482459"/>
              <a:gd name="connsiteY51" fmla="*/ 856488 h 963549"/>
              <a:gd name="connsiteX52" fmla="*/ 628460 w 7482459"/>
              <a:gd name="connsiteY52" fmla="*/ 810292 h 963549"/>
              <a:gd name="connsiteX53" fmla="*/ 717899 w 7482459"/>
              <a:gd name="connsiteY53" fmla="*/ 667226 h 963549"/>
              <a:gd name="connsiteX54" fmla="*/ 718566 w 7482459"/>
              <a:gd name="connsiteY54" fmla="*/ 556165 h 963549"/>
              <a:gd name="connsiteX55" fmla="*/ 790956 w 7482459"/>
              <a:gd name="connsiteY55" fmla="*/ 448056 h 963549"/>
              <a:gd name="connsiteX56" fmla="*/ 843725 w 7482459"/>
              <a:gd name="connsiteY56" fmla="*/ 447770 h 963549"/>
              <a:gd name="connsiteX57" fmla="*/ 861060 w 7482459"/>
              <a:gd name="connsiteY57" fmla="*/ 419957 h 963549"/>
              <a:gd name="connsiteX58" fmla="*/ 767239 w 7482459"/>
              <a:gd name="connsiteY58" fmla="*/ 419957 h 963549"/>
              <a:gd name="connsiteX59" fmla="*/ 691229 w 7482459"/>
              <a:gd name="connsiteY59" fmla="*/ 291370 h 963549"/>
              <a:gd name="connsiteX60" fmla="*/ 689229 w 7482459"/>
              <a:gd name="connsiteY60" fmla="*/ 210407 h 963549"/>
              <a:gd name="connsiteX61" fmla="*/ 640271 w 7482459"/>
              <a:gd name="connsiteY61" fmla="*/ 144399 h 963549"/>
              <a:gd name="connsiteX62" fmla="*/ 532352 w 7482459"/>
              <a:gd name="connsiteY62" fmla="*/ 143447 h 963549"/>
              <a:gd name="connsiteX63" fmla="*/ 483108 w 7482459"/>
              <a:gd name="connsiteY63" fmla="*/ 228410 h 963549"/>
              <a:gd name="connsiteX64" fmla="*/ 271082 w 7482459"/>
              <a:gd name="connsiteY64" fmla="*/ 228410 h 963549"/>
              <a:gd name="connsiteX65" fmla="*/ 227743 w 7482459"/>
              <a:gd name="connsiteY65" fmla="*/ 156782 h 963549"/>
              <a:gd name="connsiteX66" fmla="*/ 200216 w 7482459"/>
              <a:gd name="connsiteY66" fmla="*/ 156782 h 963549"/>
              <a:gd name="connsiteX67" fmla="*/ 152019 w 7482459"/>
              <a:gd name="connsiteY67" fmla="*/ 248126 h 963549"/>
              <a:gd name="connsiteX68" fmla="*/ 150781 w 7482459"/>
              <a:gd name="connsiteY68" fmla="*/ 298990 h 963549"/>
              <a:gd name="connsiteX69" fmla="*/ 153638 w 7482459"/>
              <a:gd name="connsiteY69" fmla="*/ 303562 h 963549"/>
              <a:gd name="connsiteX70" fmla="*/ 157353 w 7482459"/>
              <a:gd name="connsiteY70" fmla="*/ 303467 h 963549"/>
              <a:gd name="connsiteX71" fmla="*/ 161068 w 7482459"/>
              <a:gd name="connsiteY71" fmla="*/ 298990 h 963549"/>
              <a:gd name="connsiteX72" fmla="*/ 525304 w 7482459"/>
              <a:gd name="connsiteY72" fmla="*/ 299180 h 963549"/>
              <a:gd name="connsiteX73" fmla="*/ 578739 w 7482459"/>
              <a:gd name="connsiteY73" fmla="*/ 213741 h 963549"/>
              <a:gd name="connsiteX74" fmla="*/ 607314 w 7482459"/>
              <a:gd name="connsiteY74" fmla="*/ 213741 h 963549"/>
              <a:gd name="connsiteX75" fmla="*/ 629317 w 7482459"/>
              <a:gd name="connsiteY75" fmla="*/ 242697 h 963549"/>
              <a:gd name="connsiteX76" fmla="*/ 629317 w 7482459"/>
              <a:gd name="connsiteY76" fmla="*/ 322326 h 963549"/>
              <a:gd name="connsiteX77" fmla="*/ 704945 w 7482459"/>
              <a:gd name="connsiteY77" fmla="*/ 449294 h 963549"/>
              <a:gd name="connsiteX78" fmla="*/ 648938 w 7482459"/>
              <a:gd name="connsiteY78" fmla="*/ 533400 h 963549"/>
              <a:gd name="connsiteX79" fmla="*/ 647510 w 7482459"/>
              <a:gd name="connsiteY79" fmla="*/ 650558 h 963549"/>
              <a:gd name="connsiteX80" fmla="*/ 603409 w 7482459"/>
              <a:gd name="connsiteY80" fmla="*/ 716852 h 963549"/>
              <a:gd name="connsiteX81" fmla="*/ 563404 w 7482459"/>
              <a:gd name="connsiteY81" fmla="*/ 649700 h 963549"/>
              <a:gd name="connsiteX82" fmla="*/ 563404 w 7482459"/>
              <a:gd name="connsiteY82" fmla="*/ 578644 h 963549"/>
              <a:gd name="connsiteX83" fmla="*/ 537496 w 7482459"/>
              <a:gd name="connsiteY83" fmla="*/ 536258 h 963549"/>
              <a:gd name="connsiteX84" fmla="*/ 537496 w 7482459"/>
              <a:gd name="connsiteY84" fmla="*/ 436721 h 963549"/>
              <a:gd name="connsiteX85" fmla="*/ 498824 w 7482459"/>
              <a:gd name="connsiteY85" fmla="*/ 368999 h 963549"/>
              <a:gd name="connsiteX86" fmla="*/ 581120 w 7482459"/>
              <a:gd name="connsiteY86" fmla="*/ 368999 h 963549"/>
              <a:gd name="connsiteX87" fmla="*/ 627698 w 7482459"/>
              <a:gd name="connsiteY87" fmla="*/ 443579 h 963549"/>
              <a:gd name="connsiteX88" fmla="*/ 592550 w 7482459"/>
              <a:gd name="connsiteY88" fmla="*/ 496729 h 963549"/>
              <a:gd name="connsiteX0" fmla="*/ 8451880 w 8451880"/>
              <a:gd name="connsiteY0" fmla="*/ 0 h 963549"/>
              <a:gd name="connsiteX1" fmla="*/ 439579 w 8451880"/>
              <a:gd name="connsiteY1" fmla="*/ 0 h 963549"/>
              <a:gd name="connsiteX2" fmla="*/ 399955 w 8451880"/>
              <a:gd name="connsiteY2" fmla="*/ 72009 h 963549"/>
              <a:gd name="connsiteX3" fmla="*/ 351377 w 8451880"/>
              <a:gd name="connsiteY3" fmla="*/ 72390 h 963549"/>
              <a:gd name="connsiteX4" fmla="*/ 307467 w 8451880"/>
              <a:gd name="connsiteY4" fmla="*/ 0 h 963549"/>
              <a:gd name="connsiteX5" fmla="*/ 118967 w 8451880"/>
              <a:gd name="connsiteY5" fmla="*/ 0 h 963549"/>
              <a:gd name="connsiteX6" fmla="*/ 0 w 8451880"/>
              <a:gd name="connsiteY6" fmla="*/ 199739 h 963549"/>
              <a:gd name="connsiteX7" fmla="*/ 0 w 8451880"/>
              <a:gd name="connsiteY7" fmla="*/ 342138 h 963549"/>
              <a:gd name="connsiteX8" fmla="*/ 78296 w 8451880"/>
              <a:gd name="connsiteY8" fmla="*/ 463772 h 963549"/>
              <a:gd name="connsiteX9" fmla="*/ 204216 w 8451880"/>
              <a:gd name="connsiteY9" fmla="*/ 463772 h 963549"/>
              <a:gd name="connsiteX10" fmla="*/ 219647 w 8451880"/>
              <a:gd name="connsiteY10" fmla="*/ 437007 h 963549"/>
              <a:gd name="connsiteX11" fmla="*/ 381000 w 8451880"/>
              <a:gd name="connsiteY11" fmla="*/ 437007 h 963549"/>
              <a:gd name="connsiteX12" fmla="*/ 399288 w 8451880"/>
              <a:gd name="connsiteY12" fmla="*/ 469773 h 963549"/>
              <a:gd name="connsiteX13" fmla="*/ 399288 w 8451880"/>
              <a:gd name="connsiteY13" fmla="*/ 568071 h 963549"/>
              <a:gd name="connsiteX14" fmla="*/ 434245 w 8451880"/>
              <a:gd name="connsiteY14" fmla="*/ 628841 h 963549"/>
              <a:gd name="connsiteX15" fmla="*/ 434054 w 8451880"/>
              <a:gd name="connsiteY15" fmla="*/ 693325 h 963549"/>
              <a:gd name="connsiteX16" fmla="*/ 492728 w 8451880"/>
              <a:gd name="connsiteY16" fmla="*/ 800005 h 963549"/>
              <a:gd name="connsiteX17" fmla="*/ 492728 w 8451880"/>
              <a:gd name="connsiteY17" fmla="*/ 884873 h 963549"/>
              <a:gd name="connsiteX18" fmla="*/ 559118 w 8451880"/>
              <a:gd name="connsiteY18" fmla="*/ 962978 h 963549"/>
              <a:gd name="connsiteX19" fmla="*/ 645414 w 8451880"/>
              <a:gd name="connsiteY19" fmla="*/ 963549 h 963549"/>
              <a:gd name="connsiteX20" fmla="*/ 688372 w 8451880"/>
              <a:gd name="connsiteY20" fmla="*/ 892112 h 963549"/>
              <a:gd name="connsiteX21" fmla="*/ 688372 w 8451880"/>
              <a:gd name="connsiteY21" fmla="*/ 837914 h 963549"/>
              <a:gd name="connsiteX22" fmla="*/ 784479 w 8451880"/>
              <a:gd name="connsiteY22" fmla="*/ 687229 h 963549"/>
              <a:gd name="connsiteX23" fmla="*/ 784479 w 8451880"/>
              <a:gd name="connsiteY23" fmla="*/ 586169 h 963549"/>
              <a:gd name="connsiteX24" fmla="*/ 831152 w 8451880"/>
              <a:gd name="connsiteY24" fmla="*/ 512636 h 963549"/>
              <a:gd name="connsiteX25" fmla="*/ 886968 w 8451880"/>
              <a:gd name="connsiteY25" fmla="*/ 513207 h 963549"/>
              <a:gd name="connsiteX26" fmla="*/ 979075 w 8451880"/>
              <a:gd name="connsiteY26" fmla="*/ 352139 h 963549"/>
              <a:gd name="connsiteX27" fmla="*/ 809530 w 8451880"/>
              <a:gd name="connsiteY27" fmla="*/ 352139 h 963549"/>
              <a:gd name="connsiteX28" fmla="*/ 761333 w 8451880"/>
              <a:gd name="connsiteY28" fmla="*/ 269367 h 963549"/>
              <a:gd name="connsiteX29" fmla="*/ 761429 w 8451880"/>
              <a:gd name="connsiteY29" fmla="*/ 189357 h 963549"/>
              <a:gd name="connsiteX30" fmla="*/ 681419 w 8451880"/>
              <a:gd name="connsiteY30" fmla="*/ 77438 h 963549"/>
              <a:gd name="connsiteX31" fmla="*/ 655511 w 8451880"/>
              <a:gd name="connsiteY31" fmla="*/ 77438 h 963549"/>
              <a:gd name="connsiteX32" fmla="*/ 487299 w 8451880"/>
              <a:gd name="connsiteY32" fmla="*/ 77438 h 963549"/>
              <a:gd name="connsiteX33" fmla="*/ 443293 w 8451880"/>
              <a:gd name="connsiteY33" fmla="*/ 153448 h 963549"/>
              <a:gd name="connsiteX34" fmla="*/ 316421 w 8451880"/>
              <a:gd name="connsiteY34" fmla="*/ 153448 h 963549"/>
              <a:gd name="connsiteX35" fmla="*/ 265843 w 8451880"/>
              <a:gd name="connsiteY35" fmla="*/ 67056 h 963549"/>
              <a:gd name="connsiteX36" fmla="*/ 159639 w 8451880"/>
              <a:gd name="connsiteY36" fmla="*/ 67056 h 963549"/>
              <a:gd name="connsiteX37" fmla="*/ 71914 w 8451880"/>
              <a:gd name="connsiteY37" fmla="*/ 225457 h 963549"/>
              <a:gd name="connsiteX38" fmla="*/ 71914 w 8451880"/>
              <a:gd name="connsiteY38" fmla="*/ 311753 h 963549"/>
              <a:gd name="connsiteX39" fmla="*/ 121825 w 8451880"/>
              <a:gd name="connsiteY39" fmla="*/ 393192 h 963549"/>
              <a:gd name="connsiteX40" fmla="*/ 160687 w 8451880"/>
              <a:gd name="connsiteY40" fmla="*/ 393192 h 963549"/>
              <a:gd name="connsiteX41" fmla="*/ 173260 w 8451880"/>
              <a:gd name="connsiteY41" fmla="*/ 370332 h 963549"/>
              <a:gd name="connsiteX42" fmla="*/ 416433 w 8451880"/>
              <a:gd name="connsiteY42" fmla="*/ 370332 h 963549"/>
              <a:gd name="connsiteX43" fmla="*/ 465392 w 8451880"/>
              <a:gd name="connsiteY43" fmla="*/ 455676 h 963549"/>
              <a:gd name="connsiteX44" fmla="*/ 465392 w 8451880"/>
              <a:gd name="connsiteY44" fmla="*/ 556736 h 963549"/>
              <a:gd name="connsiteX45" fmla="*/ 500443 w 8451880"/>
              <a:gd name="connsiteY45" fmla="*/ 616839 h 963549"/>
              <a:gd name="connsiteX46" fmla="*/ 500443 w 8451880"/>
              <a:gd name="connsiteY46" fmla="*/ 678275 h 963549"/>
              <a:gd name="connsiteX47" fmla="*/ 563309 w 8451880"/>
              <a:gd name="connsiteY47" fmla="*/ 783527 h 963549"/>
              <a:gd name="connsiteX48" fmla="*/ 563309 w 8451880"/>
              <a:gd name="connsiteY48" fmla="*/ 847344 h 963549"/>
              <a:gd name="connsiteX49" fmla="*/ 594932 w 8451880"/>
              <a:gd name="connsiteY49" fmla="*/ 888492 h 963549"/>
              <a:gd name="connsiteX50" fmla="*/ 609124 w 8451880"/>
              <a:gd name="connsiteY50" fmla="*/ 888492 h 963549"/>
              <a:gd name="connsiteX51" fmla="*/ 628460 w 8451880"/>
              <a:gd name="connsiteY51" fmla="*/ 856488 h 963549"/>
              <a:gd name="connsiteX52" fmla="*/ 628460 w 8451880"/>
              <a:gd name="connsiteY52" fmla="*/ 810292 h 963549"/>
              <a:gd name="connsiteX53" fmla="*/ 717899 w 8451880"/>
              <a:gd name="connsiteY53" fmla="*/ 667226 h 963549"/>
              <a:gd name="connsiteX54" fmla="*/ 718566 w 8451880"/>
              <a:gd name="connsiteY54" fmla="*/ 556165 h 963549"/>
              <a:gd name="connsiteX55" fmla="*/ 790956 w 8451880"/>
              <a:gd name="connsiteY55" fmla="*/ 448056 h 963549"/>
              <a:gd name="connsiteX56" fmla="*/ 843725 w 8451880"/>
              <a:gd name="connsiteY56" fmla="*/ 447770 h 963549"/>
              <a:gd name="connsiteX57" fmla="*/ 861060 w 8451880"/>
              <a:gd name="connsiteY57" fmla="*/ 419957 h 963549"/>
              <a:gd name="connsiteX58" fmla="*/ 767239 w 8451880"/>
              <a:gd name="connsiteY58" fmla="*/ 419957 h 963549"/>
              <a:gd name="connsiteX59" fmla="*/ 691229 w 8451880"/>
              <a:gd name="connsiteY59" fmla="*/ 291370 h 963549"/>
              <a:gd name="connsiteX60" fmla="*/ 689229 w 8451880"/>
              <a:gd name="connsiteY60" fmla="*/ 210407 h 963549"/>
              <a:gd name="connsiteX61" fmla="*/ 640271 w 8451880"/>
              <a:gd name="connsiteY61" fmla="*/ 144399 h 963549"/>
              <a:gd name="connsiteX62" fmla="*/ 532352 w 8451880"/>
              <a:gd name="connsiteY62" fmla="*/ 143447 h 963549"/>
              <a:gd name="connsiteX63" fmla="*/ 483108 w 8451880"/>
              <a:gd name="connsiteY63" fmla="*/ 228410 h 963549"/>
              <a:gd name="connsiteX64" fmla="*/ 271082 w 8451880"/>
              <a:gd name="connsiteY64" fmla="*/ 228410 h 963549"/>
              <a:gd name="connsiteX65" fmla="*/ 227743 w 8451880"/>
              <a:gd name="connsiteY65" fmla="*/ 156782 h 963549"/>
              <a:gd name="connsiteX66" fmla="*/ 200216 w 8451880"/>
              <a:gd name="connsiteY66" fmla="*/ 156782 h 963549"/>
              <a:gd name="connsiteX67" fmla="*/ 152019 w 8451880"/>
              <a:gd name="connsiteY67" fmla="*/ 248126 h 963549"/>
              <a:gd name="connsiteX68" fmla="*/ 150781 w 8451880"/>
              <a:gd name="connsiteY68" fmla="*/ 298990 h 963549"/>
              <a:gd name="connsiteX69" fmla="*/ 153638 w 8451880"/>
              <a:gd name="connsiteY69" fmla="*/ 303562 h 963549"/>
              <a:gd name="connsiteX70" fmla="*/ 157353 w 8451880"/>
              <a:gd name="connsiteY70" fmla="*/ 303467 h 963549"/>
              <a:gd name="connsiteX71" fmla="*/ 161068 w 8451880"/>
              <a:gd name="connsiteY71" fmla="*/ 298990 h 963549"/>
              <a:gd name="connsiteX72" fmla="*/ 525304 w 8451880"/>
              <a:gd name="connsiteY72" fmla="*/ 299180 h 963549"/>
              <a:gd name="connsiteX73" fmla="*/ 578739 w 8451880"/>
              <a:gd name="connsiteY73" fmla="*/ 213741 h 963549"/>
              <a:gd name="connsiteX74" fmla="*/ 607314 w 8451880"/>
              <a:gd name="connsiteY74" fmla="*/ 213741 h 963549"/>
              <a:gd name="connsiteX75" fmla="*/ 629317 w 8451880"/>
              <a:gd name="connsiteY75" fmla="*/ 242697 h 963549"/>
              <a:gd name="connsiteX76" fmla="*/ 629317 w 8451880"/>
              <a:gd name="connsiteY76" fmla="*/ 322326 h 963549"/>
              <a:gd name="connsiteX77" fmla="*/ 704945 w 8451880"/>
              <a:gd name="connsiteY77" fmla="*/ 449294 h 963549"/>
              <a:gd name="connsiteX78" fmla="*/ 648938 w 8451880"/>
              <a:gd name="connsiteY78" fmla="*/ 533400 h 963549"/>
              <a:gd name="connsiteX79" fmla="*/ 647510 w 8451880"/>
              <a:gd name="connsiteY79" fmla="*/ 650558 h 963549"/>
              <a:gd name="connsiteX80" fmla="*/ 603409 w 8451880"/>
              <a:gd name="connsiteY80" fmla="*/ 716852 h 963549"/>
              <a:gd name="connsiteX81" fmla="*/ 563404 w 8451880"/>
              <a:gd name="connsiteY81" fmla="*/ 649700 h 963549"/>
              <a:gd name="connsiteX82" fmla="*/ 563404 w 8451880"/>
              <a:gd name="connsiteY82" fmla="*/ 578644 h 963549"/>
              <a:gd name="connsiteX83" fmla="*/ 537496 w 8451880"/>
              <a:gd name="connsiteY83" fmla="*/ 536258 h 963549"/>
              <a:gd name="connsiteX84" fmla="*/ 537496 w 8451880"/>
              <a:gd name="connsiteY84" fmla="*/ 436721 h 963549"/>
              <a:gd name="connsiteX85" fmla="*/ 498824 w 8451880"/>
              <a:gd name="connsiteY85" fmla="*/ 368999 h 963549"/>
              <a:gd name="connsiteX86" fmla="*/ 581120 w 8451880"/>
              <a:gd name="connsiteY86" fmla="*/ 368999 h 963549"/>
              <a:gd name="connsiteX87" fmla="*/ 627698 w 8451880"/>
              <a:gd name="connsiteY87" fmla="*/ 443579 h 963549"/>
              <a:gd name="connsiteX88" fmla="*/ 592550 w 8451880"/>
              <a:gd name="connsiteY88" fmla="*/ 496729 h 96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8451880" h="963549">
                <a:moveTo>
                  <a:pt x="8451880" y="0"/>
                </a:moveTo>
                <a:lnTo>
                  <a:pt x="439579" y="0"/>
                </a:lnTo>
                <a:lnTo>
                  <a:pt x="399955" y="72009"/>
                </a:lnTo>
                <a:lnTo>
                  <a:pt x="351377" y="72390"/>
                </a:lnTo>
                <a:lnTo>
                  <a:pt x="307467" y="0"/>
                </a:lnTo>
                <a:lnTo>
                  <a:pt x="118967" y="0"/>
                </a:lnTo>
                <a:lnTo>
                  <a:pt x="0" y="199739"/>
                </a:lnTo>
                <a:lnTo>
                  <a:pt x="0" y="342138"/>
                </a:lnTo>
                <a:lnTo>
                  <a:pt x="78296" y="463772"/>
                </a:lnTo>
                <a:lnTo>
                  <a:pt x="204216" y="463772"/>
                </a:lnTo>
                <a:lnTo>
                  <a:pt x="219647" y="437007"/>
                </a:lnTo>
                <a:lnTo>
                  <a:pt x="381000" y="437007"/>
                </a:lnTo>
                <a:lnTo>
                  <a:pt x="399288" y="469773"/>
                </a:lnTo>
                <a:lnTo>
                  <a:pt x="399288" y="568071"/>
                </a:lnTo>
                <a:lnTo>
                  <a:pt x="434245" y="628841"/>
                </a:lnTo>
                <a:cubicBezTo>
                  <a:pt x="434181" y="650336"/>
                  <a:pt x="434118" y="671830"/>
                  <a:pt x="434054" y="693325"/>
                </a:cubicBezTo>
                <a:lnTo>
                  <a:pt x="492728" y="800005"/>
                </a:lnTo>
                <a:lnTo>
                  <a:pt x="492728" y="884873"/>
                </a:lnTo>
                <a:lnTo>
                  <a:pt x="559118" y="962978"/>
                </a:lnTo>
                <a:lnTo>
                  <a:pt x="645414" y="963549"/>
                </a:lnTo>
                <a:lnTo>
                  <a:pt x="688372" y="892112"/>
                </a:lnTo>
                <a:lnTo>
                  <a:pt x="688372" y="837914"/>
                </a:lnTo>
                <a:lnTo>
                  <a:pt x="784479" y="687229"/>
                </a:lnTo>
                <a:lnTo>
                  <a:pt x="784479" y="586169"/>
                </a:lnTo>
                <a:lnTo>
                  <a:pt x="831152" y="512636"/>
                </a:lnTo>
                <a:lnTo>
                  <a:pt x="886968" y="513207"/>
                </a:lnTo>
                <a:lnTo>
                  <a:pt x="979075" y="352139"/>
                </a:lnTo>
                <a:lnTo>
                  <a:pt x="809530" y="352139"/>
                </a:lnTo>
                <a:lnTo>
                  <a:pt x="761333" y="269367"/>
                </a:lnTo>
                <a:lnTo>
                  <a:pt x="761429" y="189357"/>
                </a:lnTo>
                <a:lnTo>
                  <a:pt x="681419" y="77438"/>
                </a:lnTo>
                <a:lnTo>
                  <a:pt x="655511" y="77438"/>
                </a:lnTo>
                <a:lnTo>
                  <a:pt x="487299" y="77438"/>
                </a:lnTo>
                <a:lnTo>
                  <a:pt x="443293" y="153448"/>
                </a:lnTo>
                <a:lnTo>
                  <a:pt x="316421" y="153448"/>
                </a:lnTo>
                <a:lnTo>
                  <a:pt x="265843" y="67056"/>
                </a:lnTo>
                <a:lnTo>
                  <a:pt x="159639" y="67056"/>
                </a:lnTo>
                <a:lnTo>
                  <a:pt x="71914" y="225457"/>
                </a:lnTo>
                <a:lnTo>
                  <a:pt x="71914" y="311753"/>
                </a:lnTo>
                <a:lnTo>
                  <a:pt x="121825" y="393192"/>
                </a:lnTo>
                <a:lnTo>
                  <a:pt x="160687" y="393192"/>
                </a:lnTo>
                <a:lnTo>
                  <a:pt x="173260" y="370332"/>
                </a:lnTo>
                <a:lnTo>
                  <a:pt x="416433" y="370332"/>
                </a:lnTo>
                <a:lnTo>
                  <a:pt x="465392" y="455676"/>
                </a:lnTo>
                <a:lnTo>
                  <a:pt x="465392" y="556736"/>
                </a:lnTo>
                <a:lnTo>
                  <a:pt x="500443" y="616839"/>
                </a:lnTo>
                <a:lnTo>
                  <a:pt x="500443" y="678275"/>
                </a:lnTo>
                <a:lnTo>
                  <a:pt x="563309" y="783527"/>
                </a:lnTo>
                <a:lnTo>
                  <a:pt x="563309" y="847344"/>
                </a:lnTo>
                <a:lnTo>
                  <a:pt x="594932" y="888492"/>
                </a:lnTo>
                <a:lnTo>
                  <a:pt x="609124" y="888492"/>
                </a:lnTo>
                <a:lnTo>
                  <a:pt x="628460" y="856488"/>
                </a:lnTo>
                <a:lnTo>
                  <a:pt x="628460" y="810292"/>
                </a:lnTo>
                <a:lnTo>
                  <a:pt x="717899" y="667226"/>
                </a:lnTo>
                <a:cubicBezTo>
                  <a:pt x="718121" y="630206"/>
                  <a:pt x="718344" y="593185"/>
                  <a:pt x="718566" y="556165"/>
                </a:cubicBezTo>
                <a:lnTo>
                  <a:pt x="790956" y="448056"/>
                </a:lnTo>
                <a:lnTo>
                  <a:pt x="843725" y="447770"/>
                </a:lnTo>
                <a:lnTo>
                  <a:pt x="861060" y="419957"/>
                </a:lnTo>
                <a:lnTo>
                  <a:pt x="767239" y="419957"/>
                </a:lnTo>
                <a:lnTo>
                  <a:pt x="691229" y="291370"/>
                </a:lnTo>
                <a:cubicBezTo>
                  <a:pt x="690562" y="264382"/>
                  <a:pt x="689896" y="237395"/>
                  <a:pt x="689229" y="210407"/>
                </a:cubicBezTo>
                <a:lnTo>
                  <a:pt x="640271" y="144399"/>
                </a:lnTo>
                <a:lnTo>
                  <a:pt x="532352" y="143447"/>
                </a:lnTo>
                <a:lnTo>
                  <a:pt x="483108" y="228410"/>
                </a:lnTo>
                <a:lnTo>
                  <a:pt x="271082" y="228410"/>
                </a:lnTo>
                <a:lnTo>
                  <a:pt x="227743" y="156782"/>
                </a:lnTo>
                <a:lnTo>
                  <a:pt x="200216" y="156782"/>
                </a:lnTo>
                <a:lnTo>
                  <a:pt x="152019" y="248126"/>
                </a:lnTo>
                <a:cubicBezTo>
                  <a:pt x="151606" y="265081"/>
                  <a:pt x="151194" y="282035"/>
                  <a:pt x="150781" y="298990"/>
                </a:cubicBezTo>
                <a:lnTo>
                  <a:pt x="153638" y="303562"/>
                </a:lnTo>
                <a:lnTo>
                  <a:pt x="157353" y="303467"/>
                </a:lnTo>
                <a:lnTo>
                  <a:pt x="161068" y="298990"/>
                </a:lnTo>
                <a:lnTo>
                  <a:pt x="525304" y="299180"/>
                </a:lnTo>
                <a:lnTo>
                  <a:pt x="578739" y="213741"/>
                </a:lnTo>
                <a:lnTo>
                  <a:pt x="607314" y="213741"/>
                </a:lnTo>
                <a:lnTo>
                  <a:pt x="629317" y="242697"/>
                </a:lnTo>
                <a:lnTo>
                  <a:pt x="629317" y="322326"/>
                </a:lnTo>
                <a:lnTo>
                  <a:pt x="704945" y="449294"/>
                </a:lnTo>
                <a:lnTo>
                  <a:pt x="648938" y="533400"/>
                </a:lnTo>
                <a:lnTo>
                  <a:pt x="647510" y="650558"/>
                </a:lnTo>
                <a:lnTo>
                  <a:pt x="603409" y="716852"/>
                </a:lnTo>
                <a:lnTo>
                  <a:pt x="563404" y="649700"/>
                </a:lnTo>
                <a:lnTo>
                  <a:pt x="563404" y="578644"/>
                </a:lnTo>
                <a:lnTo>
                  <a:pt x="537496" y="536258"/>
                </a:lnTo>
                <a:lnTo>
                  <a:pt x="537496" y="436721"/>
                </a:lnTo>
                <a:lnTo>
                  <a:pt x="498824" y="368999"/>
                </a:lnTo>
                <a:lnTo>
                  <a:pt x="581120" y="368999"/>
                </a:lnTo>
                <a:lnTo>
                  <a:pt x="627698" y="443579"/>
                </a:lnTo>
                <a:lnTo>
                  <a:pt x="592550" y="496729"/>
                </a:lnTo>
              </a:path>
            </a:pathLst>
          </a:custGeom>
          <a:noFill/>
          <a:ln w="7144" cap="flat">
            <a:solidFill>
              <a:srgbClr val="E63C2B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954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4A12B0-5BA2-5100-AAD4-E12E3C1737AF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B7C479-2D3F-2960-139A-D5BB63A41E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2543" y="-1"/>
            <a:ext cx="4909457" cy="6858257"/>
          </a:xfrm>
          <a:custGeom>
            <a:avLst/>
            <a:gdLst>
              <a:gd name="connsiteX0" fmla="*/ 0 w 4401300"/>
              <a:gd name="connsiteY0" fmla="*/ 0 h 6148388"/>
              <a:gd name="connsiteX1" fmla="*/ 4401300 w 4401300"/>
              <a:gd name="connsiteY1" fmla="*/ 0 h 6148388"/>
              <a:gd name="connsiteX2" fmla="*/ 4401300 w 4401300"/>
              <a:gd name="connsiteY2" fmla="*/ 6148388 h 6148388"/>
              <a:gd name="connsiteX3" fmla="*/ 3799566 w 4401300"/>
              <a:gd name="connsiteY3" fmla="*/ 6148388 h 614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1300" h="6148388">
                <a:moveTo>
                  <a:pt x="0" y="0"/>
                </a:moveTo>
                <a:lnTo>
                  <a:pt x="4401300" y="0"/>
                </a:lnTo>
                <a:lnTo>
                  <a:pt x="4401300" y="6148388"/>
                </a:lnTo>
                <a:lnTo>
                  <a:pt x="3799566" y="6148388"/>
                </a:lnTo>
                <a:close/>
              </a:path>
            </a:pathLst>
          </a:cu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D2AA106-02DD-9456-5F7D-D1D25492CDB8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950A5-2828-221A-996F-175C05E4BB43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70FF30-5A43-9A43-5905-5F595AC738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795" y="2844800"/>
            <a:ext cx="6212351" cy="4101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0A8EDC15-9113-2840-B13A-8731DFA92A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3795" y="3548530"/>
            <a:ext cx="5889053" cy="410136"/>
          </a:xfrm>
          <a:prstGeom prst="rect">
            <a:avLst/>
          </a:prstGeom>
        </p:spPr>
        <p:txBody>
          <a:bodyPr wrap="none"/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6523945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72D027E8-2D4E-9357-81F5-234479FBBA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3634" y="528118"/>
            <a:ext cx="5907785" cy="352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0BAC52-79D1-6BFD-F36B-C7F59E7AB7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755" y="1778000"/>
            <a:ext cx="42037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1EFCF2-014A-C6FC-8AA7-CCC868BA8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158786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6671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72D027E8-2D4E-9357-81F5-234479FBBA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5" y="845445"/>
            <a:ext cx="10079724" cy="352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1F9625-3BD0-8CEF-BB6E-C2D380C404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3474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FE821C-A126-325A-A5F7-2E8FCBEC6A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60000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77C89CF-65C0-65A1-9053-1E5547FD1A3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36526" y="1778000"/>
            <a:ext cx="3672000" cy="390207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1pPr>
            <a:lvl2pPr marL="86575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2pPr>
            <a:lvl3pPr marL="370647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3pPr>
            <a:lvl4pPr marL="608728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4pPr>
            <a:lvl5pPr marL="921209" indent="0" algn="l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0E32AF-ABB5-810B-6647-AA7A03E11C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27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15" descr="Aerial view of container ship">
            <a:extLst>
              <a:ext uri="{FF2B5EF4-FFF2-40B4-BE49-F238E27FC236}">
                <a16:creationId xmlns:a16="http://schemas.microsoft.com/office/drawing/2014/main" id="{7B4597E5-7462-D917-B3FC-691CFD46C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93536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9484549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E057FC0-0CF3-598B-7894-CC63D03D9B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0100" y="1777883"/>
            <a:ext cx="7581900" cy="3902075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1CA1FCD-EF11-F77D-A3FA-03915A1E75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951" y="2466814"/>
            <a:ext cx="4139578" cy="3213144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00000"/>
              </a:lnSpc>
              <a:spcBef>
                <a:spcPts val="56"/>
              </a:spcBef>
              <a:buNone/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1800"/>
              <a:t>Normal text here and here and here and here</a:t>
            </a:r>
            <a:endParaRPr lang="en-GB" sz="240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7ADA2A2-B019-3E85-7EB4-24AC52AC21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792" y="1776016"/>
            <a:ext cx="4139578" cy="690797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CE2CF7-1553-356D-C0BE-FEE5FC337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21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D031-043D-4150-8D51-38680CAB1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436" y="1061440"/>
            <a:ext cx="10822684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6647BB-83A6-68CE-A0DA-BA6CBD6AE7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1435" y="2112087"/>
            <a:ext cx="10822684" cy="2361671"/>
          </a:xfrm>
          <a:prstGeom prst="rect">
            <a:avLst/>
          </a:prstGeom>
        </p:spPr>
        <p:txBody>
          <a:bodyPr/>
          <a:lstStyle>
            <a:lvl1pPr marL="7521" marR="361381" indent="-189904" algn="ctr">
              <a:lnSpc>
                <a:spcPct val="165300"/>
              </a:lnSpc>
              <a:spcBef>
                <a:spcPts val="56"/>
              </a:spcBef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Book" panose="02010600040501010103" pitchFamily="2" charset="77"/>
                <a:ea typeface="Apex New Book" panose="02010600040501010103" pitchFamily="2" charset="77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/>
              <a:t>Lorem ipsum dolor sit </a:t>
            </a:r>
            <a:r>
              <a:rPr lang="en-US" sz="2400" err="1"/>
              <a:t>amet</a:t>
            </a:r>
            <a:r>
              <a:rPr lang="en-US" sz="2400"/>
              <a:t>, </a:t>
            </a:r>
            <a:r>
              <a:rPr lang="en-US" sz="2400" err="1"/>
              <a:t>consectetuer</a:t>
            </a:r>
            <a:r>
              <a:rPr lang="en-US" sz="2400"/>
              <a:t> </a:t>
            </a:r>
            <a:r>
              <a:rPr lang="en-US" sz="2400" err="1"/>
              <a:t>adipiscing</a:t>
            </a:r>
            <a:r>
              <a:rPr lang="en-US" sz="2400"/>
              <a:t> </a:t>
            </a:r>
            <a:r>
              <a:rPr lang="en-US" sz="2400" err="1"/>
              <a:t>elit</a:t>
            </a:r>
            <a:r>
              <a:rPr lang="en-US" sz="2400"/>
              <a:t>, sed diam </a:t>
            </a:r>
            <a:r>
              <a:rPr lang="en-US" sz="2400" err="1"/>
              <a:t>nonummy</a:t>
            </a:r>
            <a:r>
              <a:rPr lang="en-US" sz="2400"/>
              <a:t> </a:t>
            </a:r>
            <a:r>
              <a:rPr lang="en-US" sz="2400" err="1"/>
              <a:t>nibh</a:t>
            </a:r>
            <a:r>
              <a:rPr lang="en-US" sz="2400"/>
              <a:t> </a:t>
            </a:r>
            <a:r>
              <a:rPr lang="en-US" sz="2400" err="1"/>
              <a:t>euismod</a:t>
            </a:r>
            <a:r>
              <a:rPr lang="en-US" sz="2400"/>
              <a:t> </a:t>
            </a:r>
            <a:r>
              <a:rPr lang="en-US" sz="2400" err="1"/>
              <a:t>tincidunt</a:t>
            </a:r>
            <a:r>
              <a:rPr lang="en-US" sz="2400"/>
              <a:t> </a:t>
            </a:r>
            <a:r>
              <a:rPr lang="en-US" sz="2400" err="1"/>
              <a:t>ut</a:t>
            </a:r>
            <a:r>
              <a:rPr lang="en-US" sz="2400"/>
              <a:t> </a:t>
            </a:r>
            <a:r>
              <a:rPr lang="en-US" sz="2400" err="1"/>
              <a:t>laoreet</a:t>
            </a:r>
            <a:r>
              <a:rPr lang="en-US" sz="2400"/>
              <a:t> dolore magna </a:t>
            </a:r>
            <a:r>
              <a:rPr lang="en-US" sz="2400" err="1"/>
              <a:t>aliquam</a:t>
            </a:r>
            <a:r>
              <a:rPr lang="en-US" sz="2400"/>
              <a:t> </a:t>
            </a:r>
            <a:r>
              <a:rPr lang="en-US" sz="2400" err="1"/>
              <a:t>erat</a:t>
            </a:r>
            <a:r>
              <a:rPr lang="en-US" sz="2400"/>
              <a:t> </a:t>
            </a:r>
            <a:r>
              <a:rPr lang="en-US" sz="2400" err="1"/>
              <a:t>volutpat</a:t>
            </a:r>
            <a:r>
              <a:rPr lang="en-US" sz="2400"/>
              <a:t>. Ut </a:t>
            </a:r>
            <a:r>
              <a:rPr lang="en-US" sz="2400" err="1"/>
              <a:t>wisi</a:t>
            </a:r>
            <a:r>
              <a:rPr lang="en-US" sz="2400"/>
              <a:t> </a:t>
            </a:r>
            <a:r>
              <a:rPr lang="en-US" sz="2400" err="1"/>
              <a:t>enim</a:t>
            </a:r>
            <a:r>
              <a:rPr lang="en-US" sz="2400"/>
              <a:t> ad minim </a:t>
            </a:r>
            <a:r>
              <a:rPr lang="en-US" sz="2400" err="1"/>
              <a:t>veniam</a:t>
            </a:r>
            <a:r>
              <a:rPr lang="en-US" sz="2400"/>
              <a:t>, </a:t>
            </a:r>
            <a:r>
              <a:rPr lang="en-US" sz="2400" err="1"/>
              <a:t>quis</a:t>
            </a:r>
            <a:r>
              <a:rPr lang="en-US" sz="2400"/>
              <a:t> </a:t>
            </a:r>
            <a:r>
              <a:rPr lang="en-US" sz="2400" err="1"/>
              <a:t>nostrud</a:t>
            </a:r>
            <a:r>
              <a:rPr lang="en-US" sz="2400"/>
              <a:t> </a:t>
            </a:r>
            <a:r>
              <a:rPr lang="en-US" sz="2400" err="1"/>
              <a:t>exerci</a:t>
            </a:r>
            <a:r>
              <a:rPr lang="en-US" sz="2400"/>
              <a:t> </a:t>
            </a:r>
            <a:r>
              <a:rPr lang="en-US" sz="2400" err="1"/>
              <a:t>tation</a:t>
            </a:r>
            <a:r>
              <a:rPr lang="en-US" sz="2400"/>
              <a:t> </a:t>
            </a:r>
            <a:r>
              <a:rPr lang="en-US" sz="2400" err="1"/>
              <a:t>ullamcorper</a:t>
            </a:r>
            <a:r>
              <a:rPr lang="en-US" sz="2400"/>
              <a:t> </a:t>
            </a:r>
            <a:r>
              <a:rPr lang="en-US" sz="2400" err="1"/>
              <a:t>suscipit</a:t>
            </a:r>
            <a:r>
              <a:rPr lang="en-US" sz="2400"/>
              <a:t> </a:t>
            </a:r>
            <a:r>
              <a:rPr lang="en-US" sz="2400" err="1"/>
              <a:t>lobortis</a:t>
            </a:r>
            <a:r>
              <a:rPr lang="en-US" sz="2400"/>
              <a:t> </a:t>
            </a:r>
            <a:r>
              <a:rPr lang="en-US" sz="2400" err="1"/>
              <a:t>nisl</a:t>
            </a:r>
            <a:r>
              <a:rPr lang="en-US" sz="2400"/>
              <a:t> </a:t>
            </a:r>
            <a:r>
              <a:rPr lang="en-US" sz="2400" err="1"/>
              <a:t>ut</a:t>
            </a:r>
            <a:r>
              <a:rPr lang="en-US" sz="2400"/>
              <a:t> </a:t>
            </a:r>
            <a:r>
              <a:rPr lang="en-US" sz="2400" err="1"/>
              <a:t>aliquip</a:t>
            </a:r>
            <a:r>
              <a:rPr lang="en-US" sz="2400"/>
              <a:t> ex </a:t>
            </a:r>
            <a:r>
              <a:rPr lang="en-US" sz="2400" err="1"/>
              <a:t>ea</a:t>
            </a:r>
            <a:r>
              <a:rPr lang="en-US" sz="2400"/>
              <a:t> </a:t>
            </a:r>
            <a:r>
              <a:rPr lang="en-US" sz="2400" err="1"/>
              <a:t>commodo</a:t>
            </a:r>
            <a:r>
              <a:rPr lang="en-US" sz="2400"/>
              <a:t> </a:t>
            </a:r>
            <a:r>
              <a:rPr lang="en-US" sz="2400" err="1"/>
              <a:t>consequat</a:t>
            </a:r>
            <a:r>
              <a:rPr lang="en-US" sz="2400"/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BA122D4-C660-4B51-E621-0749C8299F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6657" y="4689172"/>
            <a:ext cx="1763624" cy="23852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lvl1pPr>
              <a:defRPr sz="900" b="0" i="1">
                <a:solidFill>
                  <a:srgbClr val="66594C"/>
                </a:solidFill>
                <a:latin typeface="Apex New Medium Italic" panose="02010600040501010103" pitchFamily="2" charset="77"/>
                <a:ea typeface="Apex New Medium Italic" panose="02010600040501010103" pitchFamily="2" charset="77"/>
              </a:defRPr>
            </a:lvl1pPr>
          </a:lstStyle>
          <a:p>
            <a:pPr lvl="0"/>
            <a:r>
              <a:rPr lang="en-GB"/>
              <a:t>Click to edit master text styles.  </a:t>
            </a:r>
          </a:p>
        </p:txBody>
      </p:sp>
    </p:spTree>
    <p:extLst>
      <p:ext uri="{BB962C8B-B14F-4D97-AF65-F5344CB8AC3E}">
        <p14:creationId xmlns:p14="http://schemas.microsoft.com/office/powerpoint/2010/main" val="13052392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4E62448-174A-A466-FFFC-726AD1624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74" y="296088"/>
            <a:ext cx="10079725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400"/>
            </a:lvl1pPr>
          </a:lstStyle>
          <a:p>
            <a:r>
              <a:rPr lang="en-US"/>
              <a:t>Click To Edit Custom Slide</a:t>
            </a:r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820E3CC-DF6C-09AC-D76A-4F15CB3254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475" y="831283"/>
            <a:ext cx="5889053" cy="410136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2"/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algn="l"/>
            <a:r>
              <a:rPr lang="en-GB" sz="1600"/>
              <a:t>Sub-heading text here and here and here and here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1971042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386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037CE3-375D-2BB2-1C58-73F4A24152B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9356F0B1-A2E8-1558-F23B-6FD74C52E4B8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25288-7D19-894A-52D8-9A820BF0B847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58172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037CE3-375D-2BB2-1C58-73F4A24152BA}"/>
              </a:ext>
            </a:extLst>
          </p:cNvPr>
          <p:cNvSpPr/>
          <p:nvPr userDrawn="1"/>
        </p:nvSpPr>
        <p:spPr>
          <a:xfrm>
            <a:off x="0" y="0"/>
            <a:ext cx="12192000" cy="603754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3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15">
            <a:extLst>
              <a:ext uri="{FF2B5EF4-FFF2-40B4-BE49-F238E27FC236}">
                <a16:creationId xmlns:a16="http://schemas.microsoft.com/office/drawing/2014/main" id="{7B4597E5-7462-D917-B3FC-691CFD46C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7895" y="339079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77D36-9B62-FD3B-4F96-ED9C71D7A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07808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3419BA2B-CD57-53EE-397D-95B77E291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7895" y="3429000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323907A-9933-E4B0-2CF7-72CC8288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93536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4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3419BA2B-CD57-53EE-397D-95B77E291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8506" y="3308789"/>
            <a:ext cx="5099774" cy="484025"/>
          </a:xfrm>
          <a:prstGeom prst="rect">
            <a:avLst/>
          </a:prstGeom>
        </p:spPr>
        <p:txBody>
          <a:bodyPr wrap="squar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here and here and here</a:t>
            </a:r>
            <a:endParaRPr lang="en-GB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194933-7819-E06D-72CA-3D249A06F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207808"/>
            <a:ext cx="5741486" cy="175432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5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5">
            <a:extLst>
              <a:ext uri="{FF2B5EF4-FFF2-40B4-BE49-F238E27FC236}">
                <a16:creationId xmlns:a16="http://schemas.microsoft.com/office/drawing/2014/main" id="{EE5FA182-F7DE-7FF9-AF9F-6B97D1F06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pattFill prst="diagBrick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CEC7D17-3DDF-1C86-8BA2-50CC5F3D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794" y="1559081"/>
            <a:ext cx="5741486" cy="123110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6" name="Text Placeholder 18">
            <a:extLst>
              <a:ext uri="{FF2B5EF4-FFF2-40B4-BE49-F238E27FC236}">
                <a16:creationId xmlns:a16="http://schemas.microsoft.com/office/drawing/2014/main" id="{E26A3B28-9CA4-9BFA-FEE1-E65C5A9124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5543" y="2818321"/>
            <a:ext cx="2810385" cy="788724"/>
          </a:xfrm>
          <a:prstGeom prst="rect">
            <a:avLst/>
          </a:prstGeom>
        </p:spPr>
        <p:txBody>
          <a:bodyPr wrap="none" tIns="144000">
            <a:spAutoFit/>
          </a:bodyPr>
          <a:lstStyle>
            <a:lvl1pPr algn="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pex New Medium" panose="02010600040501010103" pitchFamily="2" charset="77"/>
                <a:ea typeface="Apex New Medium" panose="02010600040501010103" pitchFamily="2" charset="77"/>
              </a:defRPr>
            </a:lvl1pPr>
          </a:lstStyle>
          <a:p>
            <a:pPr algn="l"/>
            <a:r>
              <a:rPr lang="en-GB" sz="1800"/>
              <a:t>Sub-heading text here and </a:t>
            </a:r>
            <a:br>
              <a:rPr lang="en-GB" sz="1800"/>
            </a:br>
            <a:r>
              <a:rPr lang="en-GB" sz="1800"/>
              <a:t>here and here and here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93492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2489788335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421" imgH="420" progId="TCLayout.ActiveDocument.1">
                  <p:embed/>
                </p:oleObj>
              </mc:Choice>
              <mc:Fallback>
                <p:oleObj name="think-cell Slide" r:id="rId31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>
            <a:extLst>
              <a:ext uri="{FF2B5EF4-FFF2-40B4-BE49-F238E27FC236}">
                <a16:creationId xmlns:a16="http://schemas.microsoft.com/office/drawing/2014/main" id="{A3145E3B-53D8-24D2-49B8-FC9BEF07CE71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E2766E-0E28-428C-7713-F6A0FCA419FF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7" name="Graphic 64">
            <a:extLst>
              <a:ext uri="{FF2B5EF4-FFF2-40B4-BE49-F238E27FC236}">
                <a16:creationId xmlns:a16="http://schemas.microsoft.com/office/drawing/2014/main" id="{238245C2-535F-687F-738F-83FEEB859035}"/>
              </a:ext>
            </a:extLst>
          </p:cNvPr>
          <p:cNvSpPr/>
          <p:nvPr userDrawn="1"/>
        </p:nvSpPr>
        <p:spPr>
          <a:xfrm>
            <a:off x="209511" y="825398"/>
            <a:ext cx="10134961" cy="647434"/>
          </a:xfrm>
          <a:custGeom>
            <a:avLst/>
            <a:gdLst>
              <a:gd name="connsiteX0" fmla="*/ 7482459 w 7482459"/>
              <a:gd name="connsiteY0" fmla="*/ 0 h 963549"/>
              <a:gd name="connsiteX1" fmla="*/ 439579 w 7482459"/>
              <a:gd name="connsiteY1" fmla="*/ 0 h 963549"/>
              <a:gd name="connsiteX2" fmla="*/ 399955 w 7482459"/>
              <a:gd name="connsiteY2" fmla="*/ 72009 h 963549"/>
              <a:gd name="connsiteX3" fmla="*/ 351377 w 7482459"/>
              <a:gd name="connsiteY3" fmla="*/ 72390 h 963549"/>
              <a:gd name="connsiteX4" fmla="*/ 307467 w 7482459"/>
              <a:gd name="connsiteY4" fmla="*/ 0 h 963549"/>
              <a:gd name="connsiteX5" fmla="*/ 118967 w 7482459"/>
              <a:gd name="connsiteY5" fmla="*/ 0 h 963549"/>
              <a:gd name="connsiteX6" fmla="*/ 0 w 7482459"/>
              <a:gd name="connsiteY6" fmla="*/ 199739 h 963549"/>
              <a:gd name="connsiteX7" fmla="*/ 0 w 7482459"/>
              <a:gd name="connsiteY7" fmla="*/ 342138 h 963549"/>
              <a:gd name="connsiteX8" fmla="*/ 78296 w 7482459"/>
              <a:gd name="connsiteY8" fmla="*/ 463772 h 963549"/>
              <a:gd name="connsiteX9" fmla="*/ 204216 w 7482459"/>
              <a:gd name="connsiteY9" fmla="*/ 463772 h 963549"/>
              <a:gd name="connsiteX10" fmla="*/ 219647 w 7482459"/>
              <a:gd name="connsiteY10" fmla="*/ 437007 h 963549"/>
              <a:gd name="connsiteX11" fmla="*/ 381000 w 7482459"/>
              <a:gd name="connsiteY11" fmla="*/ 437007 h 963549"/>
              <a:gd name="connsiteX12" fmla="*/ 399288 w 7482459"/>
              <a:gd name="connsiteY12" fmla="*/ 469773 h 963549"/>
              <a:gd name="connsiteX13" fmla="*/ 399288 w 7482459"/>
              <a:gd name="connsiteY13" fmla="*/ 568071 h 963549"/>
              <a:gd name="connsiteX14" fmla="*/ 434245 w 7482459"/>
              <a:gd name="connsiteY14" fmla="*/ 628841 h 963549"/>
              <a:gd name="connsiteX15" fmla="*/ 434054 w 7482459"/>
              <a:gd name="connsiteY15" fmla="*/ 693325 h 963549"/>
              <a:gd name="connsiteX16" fmla="*/ 492728 w 7482459"/>
              <a:gd name="connsiteY16" fmla="*/ 800005 h 963549"/>
              <a:gd name="connsiteX17" fmla="*/ 492728 w 7482459"/>
              <a:gd name="connsiteY17" fmla="*/ 884873 h 963549"/>
              <a:gd name="connsiteX18" fmla="*/ 559118 w 7482459"/>
              <a:gd name="connsiteY18" fmla="*/ 962978 h 963549"/>
              <a:gd name="connsiteX19" fmla="*/ 645414 w 7482459"/>
              <a:gd name="connsiteY19" fmla="*/ 963549 h 963549"/>
              <a:gd name="connsiteX20" fmla="*/ 688372 w 7482459"/>
              <a:gd name="connsiteY20" fmla="*/ 892112 h 963549"/>
              <a:gd name="connsiteX21" fmla="*/ 688372 w 7482459"/>
              <a:gd name="connsiteY21" fmla="*/ 837914 h 963549"/>
              <a:gd name="connsiteX22" fmla="*/ 784479 w 7482459"/>
              <a:gd name="connsiteY22" fmla="*/ 687229 h 963549"/>
              <a:gd name="connsiteX23" fmla="*/ 784479 w 7482459"/>
              <a:gd name="connsiteY23" fmla="*/ 586169 h 963549"/>
              <a:gd name="connsiteX24" fmla="*/ 831152 w 7482459"/>
              <a:gd name="connsiteY24" fmla="*/ 512636 h 963549"/>
              <a:gd name="connsiteX25" fmla="*/ 886968 w 7482459"/>
              <a:gd name="connsiteY25" fmla="*/ 513207 h 963549"/>
              <a:gd name="connsiteX26" fmla="*/ 979075 w 7482459"/>
              <a:gd name="connsiteY26" fmla="*/ 352139 h 963549"/>
              <a:gd name="connsiteX27" fmla="*/ 809530 w 7482459"/>
              <a:gd name="connsiteY27" fmla="*/ 352139 h 963549"/>
              <a:gd name="connsiteX28" fmla="*/ 761333 w 7482459"/>
              <a:gd name="connsiteY28" fmla="*/ 269367 h 963549"/>
              <a:gd name="connsiteX29" fmla="*/ 761429 w 7482459"/>
              <a:gd name="connsiteY29" fmla="*/ 189357 h 963549"/>
              <a:gd name="connsiteX30" fmla="*/ 681419 w 7482459"/>
              <a:gd name="connsiteY30" fmla="*/ 77438 h 963549"/>
              <a:gd name="connsiteX31" fmla="*/ 655511 w 7482459"/>
              <a:gd name="connsiteY31" fmla="*/ 77438 h 963549"/>
              <a:gd name="connsiteX32" fmla="*/ 487299 w 7482459"/>
              <a:gd name="connsiteY32" fmla="*/ 77438 h 963549"/>
              <a:gd name="connsiteX33" fmla="*/ 443293 w 7482459"/>
              <a:gd name="connsiteY33" fmla="*/ 153448 h 963549"/>
              <a:gd name="connsiteX34" fmla="*/ 316421 w 7482459"/>
              <a:gd name="connsiteY34" fmla="*/ 153448 h 963549"/>
              <a:gd name="connsiteX35" fmla="*/ 265843 w 7482459"/>
              <a:gd name="connsiteY35" fmla="*/ 67056 h 963549"/>
              <a:gd name="connsiteX36" fmla="*/ 159639 w 7482459"/>
              <a:gd name="connsiteY36" fmla="*/ 67056 h 963549"/>
              <a:gd name="connsiteX37" fmla="*/ 71914 w 7482459"/>
              <a:gd name="connsiteY37" fmla="*/ 225457 h 963549"/>
              <a:gd name="connsiteX38" fmla="*/ 71914 w 7482459"/>
              <a:gd name="connsiteY38" fmla="*/ 311753 h 963549"/>
              <a:gd name="connsiteX39" fmla="*/ 121825 w 7482459"/>
              <a:gd name="connsiteY39" fmla="*/ 393192 h 963549"/>
              <a:gd name="connsiteX40" fmla="*/ 160687 w 7482459"/>
              <a:gd name="connsiteY40" fmla="*/ 393192 h 963549"/>
              <a:gd name="connsiteX41" fmla="*/ 173260 w 7482459"/>
              <a:gd name="connsiteY41" fmla="*/ 370332 h 963549"/>
              <a:gd name="connsiteX42" fmla="*/ 416433 w 7482459"/>
              <a:gd name="connsiteY42" fmla="*/ 370332 h 963549"/>
              <a:gd name="connsiteX43" fmla="*/ 465392 w 7482459"/>
              <a:gd name="connsiteY43" fmla="*/ 455676 h 963549"/>
              <a:gd name="connsiteX44" fmla="*/ 465392 w 7482459"/>
              <a:gd name="connsiteY44" fmla="*/ 556736 h 963549"/>
              <a:gd name="connsiteX45" fmla="*/ 500443 w 7482459"/>
              <a:gd name="connsiteY45" fmla="*/ 616839 h 963549"/>
              <a:gd name="connsiteX46" fmla="*/ 500443 w 7482459"/>
              <a:gd name="connsiteY46" fmla="*/ 678275 h 963549"/>
              <a:gd name="connsiteX47" fmla="*/ 563309 w 7482459"/>
              <a:gd name="connsiteY47" fmla="*/ 783527 h 963549"/>
              <a:gd name="connsiteX48" fmla="*/ 563309 w 7482459"/>
              <a:gd name="connsiteY48" fmla="*/ 847344 h 963549"/>
              <a:gd name="connsiteX49" fmla="*/ 594932 w 7482459"/>
              <a:gd name="connsiteY49" fmla="*/ 888492 h 963549"/>
              <a:gd name="connsiteX50" fmla="*/ 609124 w 7482459"/>
              <a:gd name="connsiteY50" fmla="*/ 888492 h 963549"/>
              <a:gd name="connsiteX51" fmla="*/ 628460 w 7482459"/>
              <a:gd name="connsiteY51" fmla="*/ 856488 h 963549"/>
              <a:gd name="connsiteX52" fmla="*/ 628460 w 7482459"/>
              <a:gd name="connsiteY52" fmla="*/ 810292 h 963549"/>
              <a:gd name="connsiteX53" fmla="*/ 717899 w 7482459"/>
              <a:gd name="connsiteY53" fmla="*/ 667226 h 963549"/>
              <a:gd name="connsiteX54" fmla="*/ 718566 w 7482459"/>
              <a:gd name="connsiteY54" fmla="*/ 556165 h 963549"/>
              <a:gd name="connsiteX55" fmla="*/ 790956 w 7482459"/>
              <a:gd name="connsiteY55" fmla="*/ 448056 h 963549"/>
              <a:gd name="connsiteX56" fmla="*/ 843725 w 7482459"/>
              <a:gd name="connsiteY56" fmla="*/ 447770 h 963549"/>
              <a:gd name="connsiteX57" fmla="*/ 861060 w 7482459"/>
              <a:gd name="connsiteY57" fmla="*/ 419957 h 963549"/>
              <a:gd name="connsiteX58" fmla="*/ 767239 w 7482459"/>
              <a:gd name="connsiteY58" fmla="*/ 419957 h 963549"/>
              <a:gd name="connsiteX59" fmla="*/ 691229 w 7482459"/>
              <a:gd name="connsiteY59" fmla="*/ 291370 h 963549"/>
              <a:gd name="connsiteX60" fmla="*/ 689229 w 7482459"/>
              <a:gd name="connsiteY60" fmla="*/ 210407 h 963549"/>
              <a:gd name="connsiteX61" fmla="*/ 640271 w 7482459"/>
              <a:gd name="connsiteY61" fmla="*/ 144399 h 963549"/>
              <a:gd name="connsiteX62" fmla="*/ 532352 w 7482459"/>
              <a:gd name="connsiteY62" fmla="*/ 143447 h 963549"/>
              <a:gd name="connsiteX63" fmla="*/ 483108 w 7482459"/>
              <a:gd name="connsiteY63" fmla="*/ 228410 h 963549"/>
              <a:gd name="connsiteX64" fmla="*/ 271082 w 7482459"/>
              <a:gd name="connsiteY64" fmla="*/ 228410 h 963549"/>
              <a:gd name="connsiteX65" fmla="*/ 227743 w 7482459"/>
              <a:gd name="connsiteY65" fmla="*/ 156782 h 963549"/>
              <a:gd name="connsiteX66" fmla="*/ 200216 w 7482459"/>
              <a:gd name="connsiteY66" fmla="*/ 156782 h 963549"/>
              <a:gd name="connsiteX67" fmla="*/ 152019 w 7482459"/>
              <a:gd name="connsiteY67" fmla="*/ 248126 h 963549"/>
              <a:gd name="connsiteX68" fmla="*/ 150781 w 7482459"/>
              <a:gd name="connsiteY68" fmla="*/ 298990 h 963549"/>
              <a:gd name="connsiteX69" fmla="*/ 153638 w 7482459"/>
              <a:gd name="connsiteY69" fmla="*/ 303562 h 963549"/>
              <a:gd name="connsiteX70" fmla="*/ 157353 w 7482459"/>
              <a:gd name="connsiteY70" fmla="*/ 303467 h 963549"/>
              <a:gd name="connsiteX71" fmla="*/ 161068 w 7482459"/>
              <a:gd name="connsiteY71" fmla="*/ 298990 h 963549"/>
              <a:gd name="connsiteX72" fmla="*/ 525304 w 7482459"/>
              <a:gd name="connsiteY72" fmla="*/ 299180 h 963549"/>
              <a:gd name="connsiteX73" fmla="*/ 578739 w 7482459"/>
              <a:gd name="connsiteY73" fmla="*/ 213741 h 963549"/>
              <a:gd name="connsiteX74" fmla="*/ 607314 w 7482459"/>
              <a:gd name="connsiteY74" fmla="*/ 213741 h 963549"/>
              <a:gd name="connsiteX75" fmla="*/ 629317 w 7482459"/>
              <a:gd name="connsiteY75" fmla="*/ 242697 h 963549"/>
              <a:gd name="connsiteX76" fmla="*/ 629317 w 7482459"/>
              <a:gd name="connsiteY76" fmla="*/ 322326 h 963549"/>
              <a:gd name="connsiteX77" fmla="*/ 704945 w 7482459"/>
              <a:gd name="connsiteY77" fmla="*/ 449294 h 963549"/>
              <a:gd name="connsiteX78" fmla="*/ 648938 w 7482459"/>
              <a:gd name="connsiteY78" fmla="*/ 533400 h 963549"/>
              <a:gd name="connsiteX79" fmla="*/ 647510 w 7482459"/>
              <a:gd name="connsiteY79" fmla="*/ 650558 h 963549"/>
              <a:gd name="connsiteX80" fmla="*/ 603409 w 7482459"/>
              <a:gd name="connsiteY80" fmla="*/ 716852 h 963549"/>
              <a:gd name="connsiteX81" fmla="*/ 563404 w 7482459"/>
              <a:gd name="connsiteY81" fmla="*/ 649700 h 963549"/>
              <a:gd name="connsiteX82" fmla="*/ 563404 w 7482459"/>
              <a:gd name="connsiteY82" fmla="*/ 578644 h 963549"/>
              <a:gd name="connsiteX83" fmla="*/ 537496 w 7482459"/>
              <a:gd name="connsiteY83" fmla="*/ 536258 h 963549"/>
              <a:gd name="connsiteX84" fmla="*/ 537496 w 7482459"/>
              <a:gd name="connsiteY84" fmla="*/ 436721 h 963549"/>
              <a:gd name="connsiteX85" fmla="*/ 498824 w 7482459"/>
              <a:gd name="connsiteY85" fmla="*/ 368999 h 963549"/>
              <a:gd name="connsiteX86" fmla="*/ 581120 w 7482459"/>
              <a:gd name="connsiteY86" fmla="*/ 368999 h 963549"/>
              <a:gd name="connsiteX87" fmla="*/ 627698 w 7482459"/>
              <a:gd name="connsiteY87" fmla="*/ 443579 h 963549"/>
              <a:gd name="connsiteX88" fmla="*/ 592550 w 7482459"/>
              <a:gd name="connsiteY88" fmla="*/ 496729 h 963549"/>
              <a:gd name="connsiteX0" fmla="*/ 8451880 w 8451880"/>
              <a:gd name="connsiteY0" fmla="*/ 0 h 963549"/>
              <a:gd name="connsiteX1" fmla="*/ 439579 w 8451880"/>
              <a:gd name="connsiteY1" fmla="*/ 0 h 963549"/>
              <a:gd name="connsiteX2" fmla="*/ 399955 w 8451880"/>
              <a:gd name="connsiteY2" fmla="*/ 72009 h 963549"/>
              <a:gd name="connsiteX3" fmla="*/ 351377 w 8451880"/>
              <a:gd name="connsiteY3" fmla="*/ 72390 h 963549"/>
              <a:gd name="connsiteX4" fmla="*/ 307467 w 8451880"/>
              <a:gd name="connsiteY4" fmla="*/ 0 h 963549"/>
              <a:gd name="connsiteX5" fmla="*/ 118967 w 8451880"/>
              <a:gd name="connsiteY5" fmla="*/ 0 h 963549"/>
              <a:gd name="connsiteX6" fmla="*/ 0 w 8451880"/>
              <a:gd name="connsiteY6" fmla="*/ 199739 h 963549"/>
              <a:gd name="connsiteX7" fmla="*/ 0 w 8451880"/>
              <a:gd name="connsiteY7" fmla="*/ 342138 h 963549"/>
              <a:gd name="connsiteX8" fmla="*/ 78296 w 8451880"/>
              <a:gd name="connsiteY8" fmla="*/ 463772 h 963549"/>
              <a:gd name="connsiteX9" fmla="*/ 204216 w 8451880"/>
              <a:gd name="connsiteY9" fmla="*/ 463772 h 963549"/>
              <a:gd name="connsiteX10" fmla="*/ 219647 w 8451880"/>
              <a:gd name="connsiteY10" fmla="*/ 437007 h 963549"/>
              <a:gd name="connsiteX11" fmla="*/ 381000 w 8451880"/>
              <a:gd name="connsiteY11" fmla="*/ 437007 h 963549"/>
              <a:gd name="connsiteX12" fmla="*/ 399288 w 8451880"/>
              <a:gd name="connsiteY12" fmla="*/ 469773 h 963549"/>
              <a:gd name="connsiteX13" fmla="*/ 399288 w 8451880"/>
              <a:gd name="connsiteY13" fmla="*/ 568071 h 963549"/>
              <a:gd name="connsiteX14" fmla="*/ 434245 w 8451880"/>
              <a:gd name="connsiteY14" fmla="*/ 628841 h 963549"/>
              <a:gd name="connsiteX15" fmla="*/ 434054 w 8451880"/>
              <a:gd name="connsiteY15" fmla="*/ 693325 h 963549"/>
              <a:gd name="connsiteX16" fmla="*/ 492728 w 8451880"/>
              <a:gd name="connsiteY16" fmla="*/ 800005 h 963549"/>
              <a:gd name="connsiteX17" fmla="*/ 492728 w 8451880"/>
              <a:gd name="connsiteY17" fmla="*/ 884873 h 963549"/>
              <a:gd name="connsiteX18" fmla="*/ 559118 w 8451880"/>
              <a:gd name="connsiteY18" fmla="*/ 962978 h 963549"/>
              <a:gd name="connsiteX19" fmla="*/ 645414 w 8451880"/>
              <a:gd name="connsiteY19" fmla="*/ 963549 h 963549"/>
              <a:gd name="connsiteX20" fmla="*/ 688372 w 8451880"/>
              <a:gd name="connsiteY20" fmla="*/ 892112 h 963549"/>
              <a:gd name="connsiteX21" fmla="*/ 688372 w 8451880"/>
              <a:gd name="connsiteY21" fmla="*/ 837914 h 963549"/>
              <a:gd name="connsiteX22" fmla="*/ 784479 w 8451880"/>
              <a:gd name="connsiteY22" fmla="*/ 687229 h 963549"/>
              <a:gd name="connsiteX23" fmla="*/ 784479 w 8451880"/>
              <a:gd name="connsiteY23" fmla="*/ 586169 h 963549"/>
              <a:gd name="connsiteX24" fmla="*/ 831152 w 8451880"/>
              <a:gd name="connsiteY24" fmla="*/ 512636 h 963549"/>
              <a:gd name="connsiteX25" fmla="*/ 886968 w 8451880"/>
              <a:gd name="connsiteY25" fmla="*/ 513207 h 963549"/>
              <a:gd name="connsiteX26" fmla="*/ 979075 w 8451880"/>
              <a:gd name="connsiteY26" fmla="*/ 352139 h 963549"/>
              <a:gd name="connsiteX27" fmla="*/ 809530 w 8451880"/>
              <a:gd name="connsiteY27" fmla="*/ 352139 h 963549"/>
              <a:gd name="connsiteX28" fmla="*/ 761333 w 8451880"/>
              <a:gd name="connsiteY28" fmla="*/ 269367 h 963549"/>
              <a:gd name="connsiteX29" fmla="*/ 761429 w 8451880"/>
              <a:gd name="connsiteY29" fmla="*/ 189357 h 963549"/>
              <a:gd name="connsiteX30" fmla="*/ 681419 w 8451880"/>
              <a:gd name="connsiteY30" fmla="*/ 77438 h 963549"/>
              <a:gd name="connsiteX31" fmla="*/ 655511 w 8451880"/>
              <a:gd name="connsiteY31" fmla="*/ 77438 h 963549"/>
              <a:gd name="connsiteX32" fmla="*/ 487299 w 8451880"/>
              <a:gd name="connsiteY32" fmla="*/ 77438 h 963549"/>
              <a:gd name="connsiteX33" fmla="*/ 443293 w 8451880"/>
              <a:gd name="connsiteY33" fmla="*/ 153448 h 963549"/>
              <a:gd name="connsiteX34" fmla="*/ 316421 w 8451880"/>
              <a:gd name="connsiteY34" fmla="*/ 153448 h 963549"/>
              <a:gd name="connsiteX35" fmla="*/ 265843 w 8451880"/>
              <a:gd name="connsiteY35" fmla="*/ 67056 h 963549"/>
              <a:gd name="connsiteX36" fmla="*/ 159639 w 8451880"/>
              <a:gd name="connsiteY36" fmla="*/ 67056 h 963549"/>
              <a:gd name="connsiteX37" fmla="*/ 71914 w 8451880"/>
              <a:gd name="connsiteY37" fmla="*/ 225457 h 963549"/>
              <a:gd name="connsiteX38" fmla="*/ 71914 w 8451880"/>
              <a:gd name="connsiteY38" fmla="*/ 311753 h 963549"/>
              <a:gd name="connsiteX39" fmla="*/ 121825 w 8451880"/>
              <a:gd name="connsiteY39" fmla="*/ 393192 h 963549"/>
              <a:gd name="connsiteX40" fmla="*/ 160687 w 8451880"/>
              <a:gd name="connsiteY40" fmla="*/ 393192 h 963549"/>
              <a:gd name="connsiteX41" fmla="*/ 173260 w 8451880"/>
              <a:gd name="connsiteY41" fmla="*/ 370332 h 963549"/>
              <a:gd name="connsiteX42" fmla="*/ 416433 w 8451880"/>
              <a:gd name="connsiteY42" fmla="*/ 370332 h 963549"/>
              <a:gd name="connsiteX43" fmla="*/ 465392 w 8451880"/>
              <a:gd name="connsiteY43" fmla="*/ 455676 h 963549"/>
              <a:gd name="connsiteX44" fmla="*/ 465392 w 8451880"/>
              <a:gd name="connsiteY44" fmla="*/ 556736 h 963549"/>
              <a:gd name="connsiteX45" fmla="*/ 500443 w 8451880"/>
              <a:gd name="connsiteY45" fmla="*/ 616839 h 963549"/>
              <a:gd name="connsiteX46" fmla="*/ 500443 w 8451880"/>
              <a:gd name="connsiteY46" fmla="*/ 678275 h 963549"/>
              <a:gd name="connsiteX47" fmla="*/ 563309 w 8451880"/>
              <a:gd name="connsiteY47" fmla="*/ 783527 h 963549"/>
              <a:gd name="connsiteX48" fmla="*/ 563309 w 8451880"/>
              <a:gd name="connsiteY48" fmla="*/ 847344 h 963549"/>
              <a:gd name="connsiteX49" fmla="*/ 594932 w 8451880"/>
              <a:gd name="connsiteY49" fmla="*/ 888492 h 963549"/>
              <a:gd name="connsiteX50" fmla="*/ 609124 w 8451880"/>
              <a:gd name="connsiteY50" fmla="*/ 888492 h 963549"/>
              <a:gd name="connsiteX51" fmla="*/ 628460 w 8451880"/>
              <a:gd name="connsiteY51" fmla="*/ 856488 h 963549"/>
              <a:gd name="connsiteX52" fmla="*/ 628460 w 8451880"/>
              <a:gd name="connsiteY52" fmla="*/ 810292 h 963549"/>
              <a:gd name="connsiteX53" fmla="*/ 717899 w 8451880"/>
              <a:gd name="connsiteY53" fmla="*/ 667226 h 963549"/>
              <a:gd name="connsiteX54" fmla="*/ 718566 w 8451880"/>
              <a:gd name="connsiteY54" fmla="*/ 556165 h 963549"/>
              <a:gd name="connsiteX55" fmla="*/ 790956 w 8451880"/>
              <a:gd name="connsiteY55" fmla="*/ 448056 h 963549"/>
              <a:gd name="connsiteX56" fmla="*/ 843725 w 8451880"/>
              <a:gd name="connsiteY56" fmla="*/ 447770 h 963549"/>
              <a:gd name="connsiteX57" fmla="*/ 861060 w 8451880"/>
              <a:gd name="connsiteY57" fmla="*/ 419957 h 963549"/>
              <a:gd name="connsiteX58" fmla="*/ 767239 w 8451880"/>
              <a:gd name="connsiteY58" fmla="*/ 419957 h 963549"/>
              <a:gd name="connsiteX59" fmla="*/ 691229 w 8451880"/>
              <a:gd name="connsiteY59" fmla="*/ 291370 h 963549"/>
              <a:gd name="connsiteX60" fmla="*/ 689229 w 8451880"/>
              <a:gd name="connsiteY60" fmla="*/ 210407 h 963549"/>
              <a:gd name="connsiteX61" fmla="*/ 640271 w 8451880"/>
              <a:gd name="connsiteY61" fmla="*/ 144399 h 963549"/>
              <a:gd name="connsiteX62" fmla="*/ 532352 w 8451880"/>
              <a:gd name="connsiteY62" fmla="*/ 143447 h 963549"/>
              <a:gd name="connsiteX63" fmla="*/ 483108 w 8451880"/>
              <a:gd name="connsiteY63" fmla="*/ 228410 h 963549"/>
              <a:gd name="connsiteX64" fmla="*/ 271082 w 8451880"/>
              <a:gd name="connsiteY64" fmla="*/ 228410 h 963549"/>
              <a:gd name="connsiteX65" fmla="*/ 227743 w 8451880"/>
              <a:gd name="connsiteY65" fmla="*/ 156782 h 963549"/>
              <a:gd name="connsiteX66" fmla="*/ 200216 w 8451880"/>
              <a:gd name="connsiteY66" fmla="*/ 156782 h 963549"/>
              <a:gd name="connsiteX67" fmla="*/ 152019 w 8451880"/>
              <a:gd name="connsiteY67" fmla="*/ 248126 h 963549"/>
              <a:gd name="connsiteX68" fmla="*/ 150781 w 8451880"/>
              <a:gd name="connsiteY68" fmla="*/ 298990 h 963549"/>
              <a:gd name="connsiteX69" fmla="*/ 153638 w 8451880"/>
              <a:gd name="connsiteY69" fmla="*/ 303562 h 963549"/>
              <a:gd name="connsiteX70" fmla="*/ 157353 w 8451880"/>
              <a:gd name="connsiteY70" fmla="*/ 303467 h 963549"/>
              <a:gd name="connsiteX71" fmla="*/ 161068 w 8451880"/>
              <a:gd name="connsiteY71" fmla="*/ 298990 h 963549"/>
              <a:gd name="connsiteX72" fmla="*/ 525304 w 8451880"/>
              <a:gd name="connsiteY72" fmla="*/ 299180 h 963549"/>
              <a:gd name="connsiteX73" fmla="*/ 578739 w 8451880"/>
              <a:gd name="connsiteY73" fmla="*/ 213741 h 963549"/>
              <a:gd name="connsiteX74" fmla="*/ 607314 w 8451880"/>
              <a:gd name="connsiteY74" fmla="*/ 213741 h 963549"/>
              <a:gd name="connsiteX75" fmla="*/ 629317 w 8451880"/>
              <a:gd name="connsiteY75" fmla="*/ 242697 h 963549"/>
              <a:gd name="connsiteX76" fmla="*/ 629317 w 8451880"/>
              <a:gd name="connsiteY76" fmla="*/ 322326 h 963549"/>
              <a:gd name="connsiteX77" fmla="*/ 704945 w 8451880"/>
              <a:gd name="connsiteY77" fmla="*/ 449294 h 963549"/>
              <a:gd name="connsiteX78" fmla="*/ 648938 w 8451880"/>
              <a:gd name="connsiteY78" fmla="*/ 533400 h 963549"/>
              <a:gd name="connsiteX79" fmla="*/ 647510 w 8451880"/>
              <a:gd name="connsiteY79" fmla="*/ 650558 h 963549"/>
              <a:gd name="connsiteX80" fmla="*/ 603409 w 8451880"/>
              <a:gd name="connsiteY80" fmla="*/ 716852 h 963549"/>
              <a:gd name="connsiteX81" fmla="*/ 563404 w 8451880"/>
              <a:gd name="connsiteY81" fmla="*/ 649700 h 963549"/>
              <a:gd name="connsiteX82" fmla="*/ 563404 w 8451880"/>
              <a:gd name="connsiteY82" fmla="*/ 578644 h 963549"/>
              <a:gd name="connsiteX83" fmla="*/ 537496 w 8451880"/>
              <a:gd name="connsiteY83" fmla="*/ 536258 h 963549"/>
              <a:gd name="connsiteX84" fmla="*/ 537496 w 8451880"/>
              <a:gd name="connsiteY84" fmla="*/ 436721 h 963549"/>
              <a:gd name="connsiteX85" fmla="*/ 498824 w 8451880"/>
              <a:gd name="connsiteY85" fmla="*/ 368999 h 963549"/>
              <a:gd name="connsiteX86" fmla="*/ 581120 w 8451880"/>
              <a:gd name="connsiteY86" fmla="*/ 368999 h 963549"/>
              <a:gd name="connsiteX87" fmla="*/ 627698 w 8451880"/>
              <a:gd name="connsiteY87" fmla="*/ 443579 h 963549"/>
              <a:gd name="connsiteX88" fmla="*/ 592550 w 8451880"/>
              <a:gd name="connsiteY88" fmla="*/ 496729 h 963549"/>
              <a:gd name="connsiteX0" fmla="*/ 14996512 w 14996512"/>
              <a:gd name="connsiteY0" fmla="*/ 19893 h 963549"/>
              <a:gd name="connsiteX1" fmla="*/ 439579 w 14996512"/>
              <a:gd name="connsiteY1" fmla="*/ 0 h 963549"/>
              <a:gd name="connsiteX2" fmla="*/ 399955 w 14996512"/>
              <a:gd name="connsiteY2" fmla="*/ 72009 h 963549"/>
              <a:gd name="connsiteX3" fmla="*/ 351377 w 14996512"/>
              <a:gd name="connsiteY3" fmla="*/ 72390 h 963549"/>
              <a:gd name="connsiteX4" fmla="*/ 307467 w 14996512"/>
              <a:gd name="connsiteY4" fmla="*/ 0 h 963549"/>
              <a:gd name="connsiteX5" fmla="*/ 118967 w 14996512"/>
              <a:gd name="connsiteY5" fmla="*/ 0 h 963549"/>
              <a:gd name="connsiteX6" fmla="*/ 0 w 14996512"/>
              <a:gd name="connsiteY6" fmla="*/ 199739 h 963549"/>
              <a:gd name="connsiteX7" fmla="*/ 0 w 14996512"/>
              <a:gd name="connsiteY7" fmla="*/ 342138 h 963549"/>
              <a:gd name="connsiteX8" fmla="*/ 78296 w 14996512"/>
              <a:gd name="connsiteY8" fmla="*/ 463772 h 963549"/>
              <a:gd name="connsiteX9" fmla="*/ 204216 w 14996512"/>
              <a:gd name="connsiteY9" fmla="*/ 463772 h 963549"/>
              <a:gd name="connsiteX10" fmla="*/ 219647 w 14996512"/>
              <a:gd name="connsiteY10" fmla="*/ 437007 h 963549"/>
              <a:gd name="connsiteX11" fmla="*/ 381000 w 14996512"/>
              <a:gd name="connsiteY11" fmla="*/ 437007 h 963549"/>
              <a:gd name="connsiteX12" fmla="*/ 399288 w 14996512"/>
              <a:gd name="connsiteY12" fmla="*/ 469773 h 963549"/>
              <a:gd name="connsiteX13" fmla="*/ 399288 w 14996512"/>
              <a:gd name="connsiteY13" fmla="*/ 568071 h 963549"/>
              <a:gd name="connsiteX14" fmla="*/ 434245 w 14996512"/>
              <a:gd name="connsiteY14" fmla="*/ 628841 h 963549"/>
              <a:gd name="connsiteX15" fmla="*/ 434054 w 14996512"/>
              <a:gd name="connsiteY15" fmla="*/ 693325 h 963549"/>
              <a:gd name="connsiteX16" fmla="*/ 492728 w 14996512"/>
              <a:gd name="connsiteY16" fmla="*/ 800005 h 963549"/>
              <a:gd name="connsiteX17" fmla="*/ 492728 w 14996512"/>
              <a:gd name="connsiteY17" fmla="*/ 884873 h 963549"/>
              <a:gd name="connsiteX18" fmla="*/ 559118 w 14996512"/>
              <a:gd name="connsiteY18" fmla="*/ 962978 h 963549"/>
              <a:gd name="connsiteX19" fmla="*/ 645414 w 14996512"/>
              <a:gd name="connsiteY19" fmla="*/ 963549 h 963549"/>
              <a:gd name="connsiteX20" fmla="*/ 688372 w 14996512"/>
              <a:gd name="connsiteY20" fmla="*/ 892112 h 963549"/>
              <a:gd name="connsiteX21" fmla="*/ 688372 w 14996512"/>
              <a:gd name="connsiteY21" fmla="*/ 837914 h 963549"/>
              <a:gd name="connsiteX22" fmla="*/ 784479 w 14996512"/>
              <a:gd name="connsiteY22" fmla="*/ 687229 h 963549"/>
              <a:gd name="connsiteX23" fmla="*/ 784479 w 14996512"/>
              <a:gd name="connsiteY23" fmla="*/ 586169 h 963549"/>
              <a:gd name="connsiteX24" fmla="*/ 831152 w 14996512"/>
              <a:gd name="connsiteY24" fmla="*/ 512636 h 963549"/>
              <a:gd name="connsiteX25" fmla="*/ 886968 w 14996512"/>
              <a:gd name="connsiteY25" fmla="*/ 513207 h 963549"/>
              <a:gd name="connsiteX26" fmla="*/ 979075 w 14996512"/>
              <a:gd name="connsiteY26" fmla="*/ 352139 h 963549"/>
              <a:gd name="connsiteX27" fmla="*/ 809530 w 14996512"/>
              <a:gd name="connsiteY27" fmla="*/ 352139 h 963549"/>
              <a:gd name="connsiteX28" fmla="*/ 761333 w 14996512"/>
              <a:gd name="connsiteY28" fmla="*/ 269367 h 963549"/>
              <a:gd name="connsiteX29" fmla="*/ 761429 w 14996512"/>
              <a:gd name="connsiteY29" fmla="*/ 189357 h 963549"/>
              <a:gd name="connsiteX30" fmla="*/ 681419 w 14996512"/>
              <a:gd name="connsiteY30" fmla="*/ 77438 h 963549"/>
              <a:gd name="connsiteX31" fmla="*/ 655511 w 14996512"/>
              <a:gd name="connsiteY31" fmla="*/ 77438 h 963549"/>
              <a:gd name="connsiteX32" fmla="*/ 487299 w 14996512"/>
              <a:gd name="connsiteY32" fmla="*/ 77438 h 963549"/>
              <a:gd name="connsiteX33" fmla="*/ 443293 w 14996512"/>
              <a:gd name="connsiteY33" fmla="*/ 153448 h 963549"/>
              <a:gd name="connsiteX34" fmla="*/ 316421 w 14996512"/>
              <a:gd name="connsiteY34" fmla="*/ 153448 h 963549"/>
              <a:gd name="connsiteX35" fmla="*/ 265843 w 14996512"/>
              <a:gd name="connsiteY35" fmla="*/ 67056 h 963549"/>
              <a:gd name="connsiteX36" fmla="*/ 159639 w 14996512"/>
              <a:gd name="connsiteY36" fmla="*/ 67056 h 963549"/>
              <a:gd name="connsiteX37" fmla="*/ 71914 w 14996512"/>
              <a:gd name="connsiteY37" fmla="*/ 225457 h 963549"/>
              <a:gd name="connsiteX38" fmla="*/ 71914 w 14996512"/>
              <a:gd name="connsiteY38" fmla="*/ 311753 h 963549"/>
              <a:gd name="connsiteX39" fmla="*/ 121825 w 14996512"/>
              <a:gd name="connsiteY39" fmla="*/ 393192 h 963549"/>
              <a:gd name="connsiteX40" fmla="*/ 160687 w 14996512"/>
              <a:gd name="connsiteY40" fmla="*/ 393192 h 963549"/>
              <a:gd name="connsiteX41" fmla="*/ 173260 w 14996512"/>
              <a:gd name="connsiteY41" fmla="*/ 370332 h 963549"/>
              <a:gd name="connsiteX42" fmla="*/ 416433 w 14996512"/>
              <a:gd name="connsiteY42" fmla="*/ 370332 h 963549"/>
              <a:gd name="connsiteX43" fmla="*/ 465392 w 14996512"/>
              <a:gd name="connsiteY43" fmla="*/ 455676 h 963549"/>
              <a:gd name="connsiteX44" fmla="*/ 465392 w 14996512"/>
              <a:gd name="connsiteY44" fmla="*/ 556736 h 963549"/>
              <a:gd name="connsiteX45" fmla="*/ 500443 w 14996512"/>
              <a:gd name="connsiteY45" fmla="*/ 616839 h 963549"/>
              <a:gd name="connsiteX46" fmla="*/ 500443 w 14996512"/>
              <a:gd name="connsiteY46" fmla="*/ 678275 h 963549"/>
              <a:gd name="connsiteX47" fmla="*/ 563309 w 14996512"/>
              <a:gd name="connsiteY47" fmla="*/ 783527 h 963549"/>
              <a:gd name="connsiteX48" fmla="*/ 563309 w 14996512"/>
              <a:gd name="connsiteY48" fmla="*/ 847344 h 963549"/>
              <a:gd name="connsiteX49" fmla="*/ 594932 w 14996512"/>
              <a:gd name="connsiteY49" fmla="*/ 888492 h 963549"/>
              <a:gd name="connsiteX50" fmla="*/ 609124 w 14996512"/>
              <a:gd name="connsiteY50" fmla="*/ 888492 h 963549"/>
              <a:gd name="connsiteX51" fmla="*/ 628460 w 14996512"/>
              <a:gd name="connsiteY51" fmla="*/ 856488 h 963549"/>
              <a:gd name="connsiteX52" fmla="*/ 628460 w 14996512"/>
              <a:gd name="connsiteY52" fmla="*/ 810292 h 963549"/>
              <a:gd name="connsiteX53" fmla="*/ 717899 w 14996512"/>
              <a:gd name="connsiteY53" fmla="*/ 667226 h 963549"/>
              <a:gd name="connsiteX54" fmla="*/ 718566 w 14996512"/>
              <a:gd name="connsiteY54" fmla="*/ 556165 h 963549"/>
              <a:gd name="connsiteX55" fmla="*/ 790956 w 14996512"/>
              <a:gd name="connsiteY55" fmla="*/ 448056 h 963549"/>
              <a:gd name="connsiteX56" fmla="*/ 843725 w 14996512"/>
              <a:gd name="connsiteY56" fmla="*/ 447770 h 963549"/>
              <a:gd name="connsiteX57" fmla="*/ 861060 w 14996512"/>
              <a:gd name="connsiteY57" fmla="*/ 419957 h 963549"/>
              <a:gd name="connsiteX58" fmla="*/ 767239 w 14996512"/>
              <a:gd name="connsiteY58" fmla="*/ 419957 h 963549"/>
              <a:gd name="connsiteX59" fmla="*/ 691229 w 14996512"/>
              <a:gd name="connsiteY59" fmla="*/ 291370 h 963549"/>
              <a:gd name="connsiteX60" fmla="*/ 689229 w 14996512"/>
              <a:gd name="connsiteY60" fmla="*/ 210407 h 963549"/>
              <a:gd name="connsiteX61" fmla="*/ 640271 w 14996512"/>
              <a:gd name="connsiteY61" fmla="*/ 144399 h 963549"/>
              <a:gd name="connsiteX62" fmla="*/ 532352 w 14996512"/>
              <a:gd name="connsiteY62" fmla="*/ 143447 h 963549"/>
              <a:gd name="connsiteX63" fmla="*/ 483108 w 14996512"/>
              <a:gd name="connsiteY63" fmla="*/ 228410 h 963549"/>
              <a:gd name="connsiteX64" fmla="*/ 271082 w 14996512"/>
              <a:gd name="connsiteY64" fmla="*/ 228410 h 963549"/>
              <a:gd name="connsiteX65" fmla="*/ 227743 w 14996512"/>
              <a:gd name="connsiteY65" fmla="*/ 156782 h 963549"/>
              <a:gd name="connsiteX66" fmla="*/ 200216 w 14996512"/>
              <a:gd name="connsiteY66" fmla="*/ 156782 h 963549"/>
              <a:gd name="connsiteX67" fmla="*/ 152019 w 14996512"/>
              <a:gd name="connsiteY67" fmla="*/ 248126 h 963549"/>
              <a:gd name="connsiteX68" fmla="*/ 150781 w 14996512"/>
              <a:gd name="connsiteY68" fmla="*/ 298990 h 963549"/>
              <a:gd name="connsiteX69" fmla="*/ 153638 w 14996512"/>
              <a:gd name="connsiteY69" fmla="*/ 303562 h 963549"/>
              <a:gd name="connsiteX70" fmla="*/ 157353 w 14996512"/>
              <a:gd name="connsiteY70" fmla="*/ 303467 h 963549"/>
              <a:gd name="connsiteX71" fmla="*/ 161068 w 14996512"/>
              <a:gd name="connsiteY71" fmla="*/ 298990 h 963549"/>
              <a:gd name="connsiteX72" fmla="*/ 525304 w 14996512"/>
              <a:gd name="connsiteY72" fmla="*/ 299180 h 963549"/>
              <a:gd name="connsiteX73" fmla="*/ 578739 w 14996512"/>
              <a:gd name="connsiteY73" fmla="*/ 213741 h 963549"/>
              <a:gd name="connsiteX74" fmla="*/ 607314 w 14996512"/>
              <a:gd name="connsiteY74" fmla="*/ 213741 h 963549"/>
              <a:gd name="connsiteX75" fmla="*/ 629317 w 14996512"/>
              <a:gd name="connsiteY75" fmla="*/ 242697 h 963549"/>
              <a:gd name="connsiteX76" fmla="*/ 629317 w 14996512"/>
              <a:gd name="connsiteY76" fmla="*/ 322326 h 963549"/>
              <a:gd name="connsiteX77" fmla="*/ 704945 w 14996512"/>
              <a:gd name="connsiteY77" fmla="*/ 449294 h 963549"/>
              <a:gd name="connsiteX78" fmla="*/ 648938 w 14996512"/>
              <a:gd name="connsiteY78" fmla="*/ 533400 h 963549"/>
              <a:gd name="connsiteX79" fmla="*/ 647510 w 14996512"/>
              <a:gd name="connsiteY79" fmla="*/ 650558 h 963549"/>
              <a:gd name="connsiteX80" fmla="*/ 603409 w 14996512"/>
              <a:gd name="connsiteY80" fmla="*/ 716852 h 963549"/>
              <a:gd name="connsiteX81" fmla="*/ 563404 w 14996512"/>
              <a:gd name="connsiteY81" fmla="*/ 649700 h 963549"/>
              <a:gd name="connsiteX82" fmla="*/ 563404 w 14996512"/>
              <a:gd name="connsiteY82" fmla="*/ 578644 h 963549"/>
              <a:gd name="connsiteX83" fmla="*/ 537496 w 14996512"/>
              <a:gd name="connsiteY83" fmla="*/ 536258 h 963549"/>
              <a:gd name="connsiteX84" fmla="*/ 537496 w 14996512"/>
              <a:gd name="connsiteY84" fmla="*/ 436721 h 963549"/>
              <a:gd name="connsiteX85" fmla="*/ 498824 w 14996512"/>
              <a:gd name="connsiteY85" fmla="*/ 368999 h 963549"/>
              <a:gd name="connsiteX86" fmla="*/ 581120 w 14996512"/>
              <a:gd name="connsiteY86" fmla="*/ 368999 h 963549"/>
              <a:gd name="connsiteX87" fmla="*/ 627698 w 14996512"/>
              <a:gd name="connsiteY87" fmla="*/ 443579 h 963549"/>
              <a:gd name="connsiteX88" fmla="*/ 592550 w 14996512"/>
              <a:gd name="connsiteY88" fmla="*/ 496729 h 963549"/>
              <a:gd name="connsiteX0" fmla="*/ 15115867 w 15115867"/>
              <a:gd name="connsiteY0" fmla="*/ 0 h 1023226"/>
              <a:gd name="connsiteX1" fmla="*/ 439579 w 15115867"/>
              <a:gd name="connsiteY1" fmla="*/ 59677 h 1023226"/>
              <a:gd name="connsiteX2" fmla="*/ 399955 w 15115867"/>
              <a:gd name="connsiteY2" fmla="*/ 131686 h 1023226"/>
              <a:gd name="connsiteX3" fmla="*/ 351377 w 15115867"/>
              <a:gd name="connsiteY3" fmla="*/ 132067 h 1023226"/>
              <a:gd name="connsiteX4" fmla="*/ 307467 w 15115867"/>
              <a:gd name="connsiteY4" fmla="*/ 59677 h 1023226"/>
              <a:gd name="connsiteX5" fmla="*/ 118967 w 15115867"/>
              <a:gd name="connsiteY5" fmla="*/ 59677 h 1023226"/>
              <a:gd name="connsiteX6" fmla="*/ 0 w 15115867"/>
              <a:gd name="connsiteY6" fmla="*/ 259416 h 1023226"/>
              <a:gd name="connsiteX7" fmla="*/ 0 w 15115867"/>
              <a:gd name="connsiteY7" fmla="*/ 401815 h 1023226"/>
              <a:gd name="connsiteX8" fmla="*/ 78296 w 15115867"/>
              <a:gd name="connsiteY8" fmla="*/ 523449 h 1023226"/>
              <a:gd name="connsiteX9" fmla="*/ 204216 w 15115867"/>
              <a:gd name="connsiteY9" fmla="*/ 523449 h 1023226"/>
              <a:gd name="connsiteX10" fmla="*/ 219647 w 15115867"/>
              <a:gd name="connsiteY10" fmla="*/ 496684 h 1023226"/>
              <a:gd name="connsiteX11" fmla="*/ 381000 w 15115867"/>
              <a:gd name="connsiteY11" fmla="*/ 496684 h 1023226"/>
              <a:gd name="connsiteX12" fmla="*/ 399288 w 15115867"/>
              <a:gd name="connsiteY12" fmla="*/ 529450 h 1023226"/>
              <a:gd name="connsiteX13" fmla="*/ 399288 w 15115867"/>
              <a:gd name="connsiteY13" fmla="*/ 627748 h 1023226"/>
              <a:gd name="connsiteX14" fmla="*/ 434245 w 15115867"/>
              <a:gd name="connsiteY14" fmla="*/ 688518 h 1023226"/>
              <a:gd name="connsiteX15" fmla="*/ 434054 w 15115867"/>
              <a:gd name="connsiteY15" fmla="*/ 753002 h 1023226"/>
              <a:gd name="connsiteX16" fmla="*/ 492728 w 15115867"/>
              <a:gd name="connsiteY16" fmla="*/ 859682 h 1023226"/>
              <a:gd name="connsiteX17" fmla="*/ 492728 w 15115867"/>
              <a:gd name="connsiteY17" fmla="*/ 944550 h 1023226"/>
              <a:gd name="connsiteX18" fmla="*/ 559118 w 15115867"/>
              <a:gd name="connsiteY18" fmla="*/ 1022655 h 1023226"/>
              <a:gd name="connsiteX19" fmla="*/ 645414 w 15115867"/>
              <a:gd name="connsiteY19" fmla="*/ 1023226 h 1023226"/>
              <a:gd name="connsiteX20" fmla="*/ 688372 w 15115867"/>
              <a:gd name="connsiteY20" fmla="*/ 951789 h 1023226"/>
              <a:gd name="connsiteX21" fmla="*/ 688372 w 15115867"/>
              <a:gd name="connsiteY21" fmla="*/ 897591 h 1023226"/>
              <a:gd name="connsiteX22" fmla="*/ 784479 w 15115867"/>
              <a:gd name="connsiteY22" fmla="*/ 746906 h 1023226"/>
              <a:gd name="connsiteX23" fmla="*/ 784479 w 15115867"/>
              <a:gd name="connsiteY23" fmla="*/ 645846 h 1023226"/>
              <a:gd name="connsiteX24" fmla="*/ 831152 w 15115867"/>
              <a:gd name="connsiteY24" fmla="*/ 572313 h 1023226"/>
              <a:gd name="connsiteX25" fmla="*/ 886968 w 15115867"/>
              <a:gd name="connsiteY25" fmla="*/ 572884 h 1023226"/>
              <a:gd name="connsiteX26" fmla="*/ 979075 w 15115867"/>
              <a:gd name="connsiteY26" fmla="*/ 411816 h 1023226"/>
              <a:gd name="connsiteX27" fmla="*/ 809530 w 15115867"/>
              <a:gd name="connsiteY27" fmla="*/ 411816 h 1023226"/>
              <a:gd name="connsiteX28" fmla="*/ 761333 w 15115867"/>
              <a:gd name="connsiteY28" fmla="*/ 329044 h 1023226"/>
              <a:gd name="connsiteX29" fmla="*/ 761429 w 15115867"/>
              <a:gd name="connsiteY29" fmla="*/ 249034 h 1023226"/>
              <a:gd name="connsiteX30" fmla="*/ 681419 w 15115867"/>
              <a:gd name="connsiteY30" fmla="*/ 137115 h 1023226"/>
              <a:gd name="connsiteX31" fmla="*/ 655511 w 15115867"/>
              <a:gd name="connsiteY31" fmla="*/ 137115 h 1023226"/>
              <a:gd name="connsiteX32" fmla="*/ 487299 w 15115867"/>
              <a:gd name="connsiteY32" fmla="*/ 137115 h 1023226"/>
              <a:gd name="connsiteX33" fmla="*/ 443293 w 15115867"/>
              <a:gd name="connsiteY33" fmla="*/ 213125 h 1023226"/>
              <a:gd name="connsiteX34" fmla="*/ 316421 w 15115867"/>
              <a:gd name="connsiteY34" fmla="*/ 213125 h 1023226"/>
              <a:gd name="connsiteX35" fmla="*/ 265843 w 15115867"/>
              <a:gd name="connsiteY35" fmla="*/ 126733 h 1023226"/>
              <a:gd name="connsiteX36" fmla="*/ 159639 w 15115867"/>
              <a:gd name="connsiteY36" fmla="*/ 126733 h 1023226"/>
              <a:gd name="connsiteX37" fmla="*/ 71914 w 15115867"/>
              <a:gd name="connsiteY37" fmla="*/ 285134 h 1023226"/>
              <a:gd name="connsiteX38" fmla="*/ 71914 w 15115867"/>
              <a:gd name="connsiteY38" fmla="*/ 371430 h 1023226"/>
              <a:gd name="connsiteX39" fmla="*/ 121825 w 15115867"/>
              <a:gd name="connsiteY39" fmla="*/ 452869 h 1023226"/>
              <a:gd name="connsiteX40" fmla="*/ 160687 w 15115867"/>
              <a:gd name="connsiteY40" fmla="*/ 452869 h 1023226"/>
              <a:gd name="connsiteX41" fmla="*/ 173260 w 15115867"/>
              <a:gd name="connsiteY41" fmla="*/ 430009 h 1023226"/>
              <a:gd name="connsiteX42" fmla="*/ 416433 w 15115867"/>
              <a:gd name="connsiteY42" fmla="*/ 430009 h 1023226"/>
              <a:gd name="connsiteX43" fmla="*/ 465392 w 15115867"/>
              <a:gd name="connsiteY43" fmla="*/ 515353 h 1023226"/>
              <a:gd name="connsiteX44" fmla="*/ 465392 w 15115867"/>
              <a:gd name="connsiteY44" fmla="*/ 616413 h 1023226"/>
              <a:gd name="connsiteX45" fmla="*/ 500443 w 15115867"/>
              <a:gd name="connsiteY45" fmla="*/ 676516 h 1023226"/>
              <a:gd name="connsiteX46" fmla="*/ 500443 w 15115867"/>
              <a:gd name="connsiteY46" fmla="*/ 737952 h 1023226"/>
              <a:gd name="connsiteX47" fmla="*/ 563309 w 15115867"/>
              <a:gd name="connsiteY47" fmla="*/ 843204 h 1023226"/>
              <a:gd name="connsiteX48" fmla="*/ 563309 w 15115867"/>
              <a:gd name="connsiteY48" fmla="*/ 907021 h 1023226"/>
              <a:gd name="connsiteX49" fmla="*/ 594932 w 15115867"/>
              <a:gd name="connsiteY49" fmla="*/ 948169 h 1023226"/>
              <a:gd name="connsiteX50" fmla="*/ 609124 w 15115867"/>
              <a:gd name="connsiteY50" fmla="*/ 948169 h 1023226"/>
              <a:gd name="connsiteX51" fmla="*/ 628460 w 15115867"/>
              <a:gd name="connsiteY51" fmla="*/ 916165 h 1023226"/>
              <a:gd name="connsiteX52" fmla="*/ 628460 w 15115867"/>
              <a:gd name="connsiteY52" fmla="*/ 869969 h 1023226"/>
              <a:gd name="connsiteX53" fmla="*/ 717899 w 15115867"/>
              <a:gd name="connsiteY53" fmla="*/ 726903 h 1023226"/>
              <a:gd name="connsiteX54" fmla="*/ 718566 w 15115867"/>
              <a:gd name="connsiteY54" fmla="*/ 615842 h 1023226"/>
              <a:gd name="connsiteX55" fmla="*/ 790956 w 15115867"/>
              <a:gd name="connsiteY55" fmla="*/ 507733 h 1023226"/>
              <a:gd name="connsiteX56" fmla="*/ 843725 w 15115867"/>
              <a:gd name="connsiteY56" fmla="*/ 507447 h 1023226"/>
              <a:gd name="connsiteX57" fmla="*/ 861060 w 15115867"/>
              <a:gd name="connsiteY57" fmla="*/ 479634 h 1023226"/>
              <a:gd name="connsiteX58" fmla="*/ 767239 w 15115867"/>
              <a:gd name="connsiteY58" fmla="*/ 479634 h 1023226"/>
              <a:gd name="connsiteX59" fmla="*/ 691229 w 15115867"/>
              <a:gd name="connsiteY59" fmla="*/ 351047 h 1023226"/>
              <a:gd name="connsiteX60" fmla="*/ 689229 w 15115867"/>
              <a:gd name="connsiteY60" fmla="*/ 270084 h 1023226"/>
              <a:gd name="connsiteX61" fmla="*/ 640271 w 15115867"/>
              <a:gd name="connsiteY61" fmla="*/ 204076 h 1023226"/>
              <a:gd name="connsiteX62" fmla="*/ 532352 w 15115867"/>
              <a:gd name="connsiteY62" fmla="*/ 203124 h 1023226"/>
              <a:gd name="connsiteX63" fmla="*/ 483108 w 15115867"/>
              <a:gd name="connsiteY63" fmla="*/ 288087 h 1023226"/>
              <a:gd name="connsiteX64" fmla="*/ 271082 w 15115867"/>
              <a:gd name="connsiteY64" fmla="*/ 288087 h 1023226"/>
              <a:gd name="connsiteX65" fmla="*/ 227743 w 15115867"/>
              <a:gd name="connsiteY65" fmla="*/ 216459 h 1023226"/>
              <a:gd name="connsiteX66" fmla="*/ 200216 w 15115867"/>
              <a:gd name="connsiteY66" fmla="*/ 216459 h 1023226"/>
              <a:gd name="connsiteX67" fmla="*/ 152019 w 15115867"/>
              <a:gd name="connsiteY67" fmla="*/ 307803 h 1023226"/>
              <a:gd name="connsiteX68" fmla="*/ 150781 w 15115867"/>
              <a:gd name="connsiteY68" fmla="*/ 358667 h 1023226"/>
              <a:gd name="connsiteX69" fmla="*/ 153638 w 15115867"/>
              <a:gd name="connsiteY69" fmla="*/ 363239 h 1023226"/>
              <a:gd name="connsiteX70" fmla="*/ 157353 w 15115867"/>
              <a:gd name="connsiteY70" fmla="*/ 363144 h 1023226"/>
              <a:gd name="connsiteX71" fmla="*/ 161068 w 15115867"/>
              <a:gd name="connsiteY71" fmla="*/ 358667 h 1023226"/>
              <a:gd name="connsiteX72" fmla="*/ 525304 w 15115867"/>
              <a:gd name="connsiteY72" fmla="*/ 358857 h 1023226"/>
              <a:gd name="connsiteX73" fmla="*/ 578739 w 15115867"/>
              <a:gd name="connsiteY73" fmla="*/ 273418 h 1023226"/>
              <a:gd name="connsiteX74" fmla="*/ 607314 w 15115867"/>
              <a:gd name="connsiteY74" fmla="*/ 273418 h 1023226"/>
              <a:gd name="connsiteX75" fmla="*/ 629317 w 15115867"/>
              <a:gd name="connsiteY75" fmla="*/ 302374 h 1023226"/>
              <a:gd name="connsiteX76" fmla="*/ 629317 w 15115867"/>
              <a:gd name="connsiteY76" fmla="*/ 382003 h 1023226"/>
              <a:gd name="connsiteX77" fmla="*/ 704945 w 15115867"/>
              <a:gd name="connsiteY77" fmla="*/ 508971 h 1023226"/>
              <a:gd name="connsiteX78" fmla="*/ 648938 w 15115867"/>
              <a:gd name="connsiteY78" fmla="*/ 593077 h 1023226"/>
              <a:gd name="connsiteX79" fmla="*/ 647510 w 15115867"/>
              <a:gd name="connsiteY79" fmla="*/ 710235 h 1023226"/>
              <a:gd name="connsiteX80" fmla="*/ 603409 w 15115867"/>
              <a:gd name="connsiteY80" fmla="*/ 776529 h 1023226"/>
              <a:gd name="connsiteX81" fmla="*/ 563404 w 15115867"/>
              <a:gd name="connsiteY81" fmla="*/ 709377 h 1023226"/>
              <a:gd name="connsiteX82" fmla="*/ 563404 w 15115867"/>
              <a:gd name="connsiteY82" fmla="*/ 638321 h 1023226"/>
              <a:gd name="connsiteX83" fmla="*/ 537496 w 15115867"/>
              <a:gd name="connsiteY83" fmla="*/ 595935 h 1023226"/>
              <a:gd name="connsiteX84" fmla="*/ 537496 w 15115867"/>
              <a:gd name="connsiteY84" fmla="*/ 496398 h 1023226"/>
              <a:gd name="connsiteX85" fmla="*/ 498824 w 15115867"/>
              <a:gd name="connsiteY85" fmla="*/ 428676 h 1023226"/>
              <a:gd name="connsiteX86" fmla="*/ 581120 w 15115867"/>
              <a:gd name="connsiteY86" fmla="*/ 428676 h 1023226"/>
              <a:gd name="connsiteX87" fmla="*/ 627698 w 15115867"/>
              <a:gd name="connsiteY87" fmla="*/ 503256 h 1023226"/>
              <a:gd name="connsiteX88" fmla="*/ 592550 w 15115867"/>
              <a:gd name="connsiteY88" fmla="*/ 556406 h 1023226"/>
              <a:gd name="connsiteX0" fmla="*/ 15083451 w 15083451"/>
              <a:gd name="connsiteY0" fmla="*/ 5158 h 963549"/>
              <a:gd name="connsiteX1" fmla="*/ 439579 w 15083451"/>
              <a:gd name="connsiteY1" fmla="*/ 0 h 963549"/>
              <a:gd name="connsiteX2" fmla="*/ 399955 w 15083451"/>
              <a:gd name="connsiteY2" fmla="*/ 72009 h 963549"/>
              <a:gd name="connsiteX3" fmla="*/ 351377 w 15083451"/>
              <a:gd name="connsiteY3" fmla="*/ 72390 h 963549"/>
              <a:gd name="connsiteX4" fmla="*/ 307467 w 15083451"/>
              <a:gd name="connsiteY4" fmla="*/ 0 h 963549"/>
              <a:gd name="connsiteX5" fmla="*/ 118967 w 15083451"/>
              <a:gd name="connsiteY5" fmla="*/ 0 h 963549"/>
              <a:gd name="connsiteX6" fmla="*/ 0 w 15083451"/>
              <a:gd name="connsiteY6" fmla="*/ 199739 h 963549"/>
              <a:gd name="connsiteX7" fmla="*/ 0 w 15083451"/>
              <a:gd name="connsiteY7" fmla="*/ 342138 h 963549"/>
              <a:gd name="connsiteX8" fmla="*/ 78296 w 15083451"/>
              <a:gd name="connsiteY8" fmla="*/ 463772 h 963549"/>
              <a:gd name="connsiteX9" fmla="*/ 204216 w 15083451"/>
              <a:gd name="connsiteY9" fmla="*/ 463772 h 963549"/>
              <a:gd name="connsiteX10" fmla="*/ 219647 w 15083451"/>
              <a:gd name="connsiteY10" fmla="*/ 437007 h 963549"/>
              <a:gd name="connsiteX11" fmla="*/ 381000 w 15083451"/>
              <a:gd name="connsiteY11" fmla="*/ 437007 h 963549"/>
              <a:gd name="connsiteX12" fmla="*/ 399288 w 15083451"/>
              <a:gd name="connsiteY12" fmla="*/ 469773 h 963549"/>
              <a:gd name="connsiteX13" fmla="*/ 399288 w 15083451"/>
              <a:gd name="connsiteY13" fmla="*/ 568071 h 963549"/>
              <a:gd name="connsiteX14" fmla="*/ 434245 w 15083451"/>
              <a:gd name="connsiteY14" fmla="*/ 628841 h 963549"/>
              <a:gd name="connsiteX15" fmla="*/ 434054 w 15083451"/>
              <a:gd name="connsiteY15" fmla="*/ 693325 h 963549"/>
              <a:gd name="connsiteX16" fmla="*/ 492728 w 15083451"/>
              <a:gd name="connsiteY16" fmla="*/ 800005 h 963549"/>
              <a:gd name="connsiteX17" fmla="*/ 492728 w 15083451"/>
              <a:gd name="connsiteY17" fmla="*/ 884873 h 963549"/>
              <a:gd name="connsiteX18" fmla="*/ 559118 w 15083451"/>
              <a:gd name="connsiteY18" fmla="*/ 962978 h 963549"/>
              <a:gd name="connsiteX19" fmla="*/ 645414 w 15083451"/>
              <a:gd name="connsiteY19" fmla="*/ 963549 h 963549"/>
              <a:gd name="connsiteX20" fmla="*/ 688372 w 15083451"/>
              <a:gd name="connsiteY20" fmla="*/ 892112 h 963549"/>
              <a:gd name="connsiteX21" fmla="*/ 688372 w 15083451"/>
              <a:gd name="connsiteY21" fmla="*/ 837914 h 963549"/>
              <a:gd name="connsiteX22" fmla="*/ 784479 w 15083451"/>
              <a:gd name="connsiteY22" fmla="*/ 687229 h 963549"/>
              <a:gd name="connsiteX23" fmla="*/ 784479 w 15083451"/>
              <a:gd name="connsiteY23" fmla="*/ 586169 h 963549"/>
              <a:gd name="connsiteX24" fmla="*/ 831152 w 15083451"/>
              <a:gd name="connsiteY24" fmla="*/ 512636 h 963549"/>
              <a:gd name="connsiteX25" fmla="*/ 886968 w 15083451"/>
              <a:gd name="connsiteY25" fmla="*/ 513207 h 963549"/>
              <a:gd name="connsiteX26" fmla="*/ 979075 w 15083451"/>
              <a:gd name="connsiteY26" fmla="*/ 352139 h 963549"/>
              <a:gd name="connsiteX27" fmla="*/ 809530 w 15083451"/>
              <a:gd name="connsiteY27" fmla="*/ 352139 h 963549"/>
              <a:gd name="connsiteX28" fmla="*/ 761333 w 15083451"/>
              <a:gd name="connsiteY28" fmla="*/ 269367 h 963549"/>
              <a:gd name="connsiteX29" fmla="*/ 761429 w 15083451"/>
              <a:gd name="connsiteY29" fmla="*/ 189357 h 963549"/>
              <a:gd name="connsiteX30" fmla="*/ 681419 w 15083451"/>
              <a:gd name="connsiteY30" fmla="*/ 77438 h 963549"/>
              <a:gd name="connsiteX31" fmla="*/ 655511 w 15083451"/>
              <a:gd name="connsiteY31" fmla="*/ 77438 h 963549"/>
              <a:gd name="connsiteX32" fmla="*/ 487299 w 15083451"/>
              <a:gd name="connsiteY32" fmla="*/ 77438 h 963549"/>
              <a:gd name="connsiteX33" fmla="*/ 443293 w 15083451"/>
              <a:gd name="connsiteY33" fmla="*/ 153448 h 963549"/>
              <a:gd name="connsiteX34" fmla="*/ 316421 w 15083451"/>
              <a:gd name="connsiteY34" fmla="*/ 153448 h 963549"/>
              <a:gd name="connsiteX35" fmla="*/ 265843 w 15083451"/>
              <a:gd name="connsiteY35" fmla="*/ 67056 h 963549"/>
              <a:gd name="connsiteX36" fmla="*/ 159639 w 15083451"/>
              <a:gd name="connsiteY36" fmla="*/ 67056 h 963549"/>
              <a:gd name="connsiteX37" fmla="*/ 71914 w 15083451"/>
              <a:gd name="connsiteY37" fmla="*/ 225457 h 963549"/>
              <a:gd name="connsiteX38" fmla="*/ 71914 w 15083451"/>
              <a:gd name="connsiteY38" fmla="*/ 311753 h 963549"/>
              <a:gd name="connsiteX39" fmla="*/ 121825 w 15083451"/>
              <a:gd name="connsiteY39" fmla="*/ 393192 h 963549"/>
              <a:gd name="connsiteX40" fmla="*/ 160687 w 15083451"/>
              <a:gd name="connsiteY40" fmla="*/ 393192 h 963549"/>
              <a:gd name="connsiteX41" fmla="*/ 173260 w 15083451"/>
              <a:gd name="connsiteY41" fmla="*/ 370332 h 963549"/>
              <a:gd name="connsiteX42" fmla="*/ 416433 w 15083451"/>
              <a:gd name="connsiteY42" fmla="*/ 370332 h 963549"/>
              <a:gd name="connsiteX43" fmla="*/ 465392 w 15083451"/>
              <a:gd name="connsiteY43" fmla="*/ 455676 h 963549"/>
              <a:gd name="connsiteX44" fmla="*/ 465392 w 15083451"/>
              <a:gd name="connsiteY44" fmla="*/ 556736 h 963549"/>
              <a:gd name="connsiteX45" fmla="*/ 500443 w 15083451"/>
              <a:gd name="connsiteY45" fmla="*/ 616839 h 963549"/>
              <a:gd name="connsiteX46" fmla="*/ 500443 w 15083451"/>
              <a:gd name="connsiteY46" fmla="*/ 678275 h 963549"/>
              <a:gd name="connsiteX47" fmla="*/ 563309 w 15083451"/>
              <a:gd name="connsiteY47" fmla="*/ 783527 h 963549"/>
              <a:gd name="connsiteX48" fmla="*/ 563309 w 15083451"/>
              <a:gd name="connsiteY48" fmla="*/ 847344 h 963549"/>
              <a:gd name="connsiteX49" fmla="*/ 594932 w 15083451"/>
              <a:gd name="connsiteY49" fmla="*/ 888492 h 963549"/>
              <a:gd name="connsiteX50" fmla="*/ 609124 w 15083451"/>
              <a:gd name="connsiteY50" fmla="*/ 888492 h 963549"/>
              <a:gd name="connsiteX51" fmla="*/ 628460 w 15083451"/>
              <a:gd name="connsiteY51" fmla="*/ 856488 h 963549"/>
              <a:gd name="connsiteX52" fmla="*/ 628460 w 15083451"/>
              <a:gd name="connsiteY52" fmla="*/ 810292 h 963549"/>
              <a:gd name="connsiteX53" fmla="*/ 717899 w 15083451"/>
              <a:gd name="connsiteY53" fmla="*/ 667226 h 963549"/>
              <a:gd name="connsiteX54" fmla="*/ 718566 w 15083451"/>
              <a:gd name="connsiteY54" fmla="*/ 556165 h 963549"/>
              <a:gd name="connsiteX55" fmla="*/ 790956 w 15083451"/>
              <a:gd name="connsiteY55" fmla="*/ 448056 h 963549"/>
              <a:gd name="connsiteX56" fmla="*/ 843725 w 15083451"/>
              <a:gd name="connsiteY56" fmla="*/ 447770 h 963549"/>
              <a:gd name="connsiteX57" fmla="*/ 861060 w 15083451"/>
              <a:gd name="connsiteY57" fmla="*/ 419957 h 963549"/>
              <a:gd name="connsiteX58" fmla="*/ 767239 w 15083451"/>
              <a:gd name="connsiteY58" fmla="*/ 419957 h 963549"/>
              <a:gd name="connsiteX59" fmla="*/ 691229 w 15083451"/>
              <a:gd name="connsiteY59" fmla="*/ 291370 h 963549"/>
              <a:gd name="connsiteX60" fmla="*/ 689229 w 15083451"/>
              <a:gd name="connsiteY60" fmla="*/ 210407 h 963549"/>
              <a:gd name="connsiteX61" fmla="*/ 640271 w 15083451"/>
              <a:gd name="connsiteY61" fmla="*/ 144399 h 963549"/>
              <a:gd name="connsiteX62" fmla="*/ 532352 w 15083451"/>
              <a:gd name="connsiteY62" fmla="*/ 143447 h 963549"/>
              <a:gd name="connsiteX63" fmla="*/ 483108 w 15083451"/>
              <a:gd name="connsiteY63" fmla="*/ 228410 h 963549"/>
              <a:gd name="connsiteX64" fmla="*/ 271082 w 15083451"/>
              <a:gd name="connsiteY64" fmla="*/ 228410 h 963549"/>
              <a:gd name="connsiteX65" fmla="*/ 227743 w 15083451"/>
              <a:gd name="connsiteY65" fmla="*/ 156782 h 963549"/>
              <a:gd name="connsiteX66" fmla="*/ 200216 w 15083451"/>
              <a:gd name="connsiteY66" fmla="*/ 156782 h 963549"/>
              <a:gd name="connsiteX67" fmla="*/ 152019 w 15083451"/>
              <a:gd name="connsiteY67" fmla="*/ 248126 h 963549"/>
              <a:gd name="connsiteX68" fmla="*/ 150781 w 15083451"/>
              <a:gd name="connsiteY68" fmla="*/ 298990 h 963549"/>
              <a:gd name="connsiteX69" fmla="*/ 153638 w 15083451"/>
              <a:gd name="connsiteY69" fmla="*/ 303562 h 963549"/>
              <a:gd name="connsiteX70" fmla="*/ 157353 w 15083451"/>
              <a:gd name="connsiteY70" fmla="*/ 303467 h 963549"/>
              <a:gd name="connsiteX71" fmla="*/ 161068 w 15083451"/>
              <a:gd name="connsiteY71" fmla="*/ 298990 h 963549"/>
              <a:gd name="connsiteX72" fmla="*/ 525304 w 15083451"/>
              <a:gd name="connsiteY72" fmla="*/ 299180 h 963549"/>
              <a:gd name="connsiteX73" fmla="*/ 578739 w 15083451"/>
              <a:gd name="connsiteY73" fmla="*/ 213741 h 963549"/>
              <a:gd name="connsiteX74" fmla="*/ 607314 w 15083451"/>
              <a:gd name="connsiteY74" fmla="*/ 213741 h 963549"/>
              <a:gd name="connsiteX75" fmla="*/ 629317 w 15083451"/>
              <a:gd name="connsiteY75" fmla="*/ 242697 h 963549"/>
              <a:gd name="connsiteX76" fmla="*/ 629317 w 15083451"/>
              <a:gd name="connsiteY76" fmla="*/ 322326 h 963549"/>
              <a:gd name="connsiteX77" fmla="*/ 704945 w 15083451"/>
              <a:gd name="connsiteY77" fmla="*/ 449294 h 963549"/>
              <a:gd name="connsiteX78" fmla="*/ 648938 w 15083451"/>
              <a:gd name="connsiteY78" fmla="*/ 533400 h 963549"/>
              <a:gd name="connsiteX79" fmla="*/ 647510 w 15083451"/>
              <a:gd name="connsiteY79" fmla="*/ 650558 h 963549"/>
              <a:gd name="connsiteX80" fmla="*/ 603409 w 15083451"/>
              <a:gd name="connsiteY80" fmla="*/ 716852 h 963549"/>
              <a:gd name="connsiteX81" fmla="*/ 563404 w 15083451"/>
              <a:gd name="connsiteY81" fmla="*/ 649700 h 963549"/>
              <a:gd name="connsiteX82" fmla="*/ 563404 w 15083451"/>
              <a:gd name="connsiteY82" fmla="*/ 578644 h 963549"/>
              <a:gd name="connsiteX83" fmla="*/ 537496 w 15083451"/>
              <a:gd name="connsiteY83" fmla="*/ 536258 h 963549"/>
              <a:gd name="connsiteX84" fmla="*/ 537496 w 15083451"/>
              <a:gd name="connsiteY84" fmla="*/ 436721 h 963549"/>
              <a:gd name="connsiteX85" fmla="*/ 498824 w 15083451"/>
              <a:gd name="connsiteY85" fmla="*/ 368999 h 963549"/>
              <a:gd name="connsiteX86" fmla="*/ 581120 w 15083451"/>
              <a:gd name="connsiteY86" fmla="*/ 368999 h 963549"/>
              <a:gd name="connsiteX87" fmla="*/ 627698 w 15083451"/>
              <a:gd name="connsiteY87" fmla="*/ 443579 h 963549"/>
              <a:gd name="connsiteX88" fmla="*/ 592550 w 15083451"/>
              <a:gd name="connsiteY88" fmla="*/ 496729 h 96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5083451" h="963549">
                <a:moveTo>
                  <a:pt x="15083451" y="5158"/>
                </a:moveTo>
                <a:lnTo>
                  <a:pt x="439579" y="0"/>
                </a:lnTo>
                <a:lnTo>
                  <a:pt x="399955" y="72009"/>
                </a:lnTo>
                <a:lnTo>
                  <a:pt x="351377" y="72390"/>
                </a:lnTo>
                <a:lnTo>
                  <a:pt x="307467" y="0"/>
                </a:lnTo>
                <a:lnTo>
                  <a:pt x="118967" y="0"/>
                </a:lnTo>
                <a:lnTo>
                  <a:pt x="0" y="199739"/>
                </a:lnTo>
                <a:lnTo>
                  <a:pt x="0" y="342138"/>
                </a:lnTo>
                <a:lnTo>
                  <a:pt x="78296" y="463772"/>
                </a:lnTo>
                <a:lnTo>
                  <a:pt x="204216" y="463772"/>
                </a:lnTo>
                <a:lnTo>
                  <a:pt x="219647" y="437007"/>
                </a:lnTo>
                <a:lnTo>
                  <a:pt x="381000" y="437007"/>
                </a:lnTo>
                <a:lnTo>
                  <a:pt x="399288" y="469773"/>
                </a:lnTo>
                <a:lnTo>
                  <a:pt x="399288" y="568071"/>
                </a:lnTo>
                <a:lnTo>
                  <a:pt x="434245" y="628841"/>
                </a:lnTo>
                <a:cubicBezTo>
                  <a:pt x="434181" y="650336"/>
                  <a:pt x="434118" y="671830"/>
                  <a:pt x="434054" y="693325"/>
                </a:cubicBezTo>
                <a:lnTo>
                  <a:pt x="492728" y="800005"/>
                </a:lnTo>
                <a:lnTo>
                  <a:pt x="492728" y="884873"/>
                </a:lnTo>
                <a:lnTo>
                  <a:pt x="559118" y="962978"/>
                </a:lnTo>
                <a:lnTo>
                  <a:pt x="645414" y="963549"/>
                </a:lnTo>
                <a:lnTo>
                  <a:pt x="688372" y="892112"/>
                </a:lnTo>
                <a:lnTo>
                  <a:pt x="688372" y="837914"/>
                </a:lnTo>
                <a:lnTo>
                  <a:pt x="784479" y="687229"/>
                </a:lnTo>
                <a:lnTo>
                  <a:pt x="784479" y="586169"/>
                </a:lnTo>
                <a:lnTo>
                  <a:pt x="831152" y="512636"/>
                </a:lnTo>
                <a:lnTo>
                  <a:pt x="886968" y="513207"/>
                </a:lnTo>
                <a:lnTo>
                  <a:pt x="979075" y="352139"/>
                </a:lnTo>
                <a:lnTo>
                  <a:pt x="809530" y="352139"/>
                </a:lnTo>
                <a:lnTo>
                  <a:pt x="761333" y="269367"/>
                </a:lnTo>
                <a:lnTo>
                  <a:pt x="761429" y="189357"/>
                </a:lnTo>
                <a:lnTo>
                  <a:pt x="681419" y="77438"/>
                </a:lnTo>
                <a:lnTo>
                  <a:pt x="655511" y="77438"/>
                </a:lnTo>
                <a:lnTo>
                  <a:pt x="487299" y="77438"/>
                </a:lnTo>
                <a:lnTo>
                  <a:pt x="443293" y="153448"/>
                </a:lnTo>
                <a:lnTo>
                  <a:pt x="316421" y="153448"/>
                </a:lnTo>
                <a:lnTo>
                  <a:pt x="265843" y="67056"/>
                </a:lnTo>
                <a:lnTo>
                  <a:pt x="159639" y="67056"/>
                </a:lnTo>
                <a:lnTo>
                  <a:pt x="71914" y="225457"/>
                </a:lnTo>
                <a:lnTo>
                  <a:pt x="71914" y="311753"/>
                </a:lnTo>
                <a:lnTo>
                  <a:pt x="121825" y="393192"/>
                </a:lnTo>
                <a:lnTo>
                  <a:pt x="160687" y="393192"/>
                </a:lnTo>
                <a:lnTo>
                  <a:pt x="173260" y="370332"/>
                </a:lnTo>
                <a:lnTo>
                  <a:pt x="416433" y="370332"/>
                </a:lnTo>
                <a:lnTo>
                  <a:pt x="465392" y="455676"/>
                </a:lnTo>
                <a:lnTo>
                  <a:pt x="465392" y="556736"/>
                </a:lnTo>
                <a:lnTo>
                  <a:pt x="500443" y="616839"/>
                </a:lnTo>
                <a:lnTo>
                  <a:pt x="500443" y="678275"/>
                </a:lnTo>
                <a:lnTo>
                  <a:pt x="563309" y="783527"/>
                </a:lnTo>
                <a:lnTo>
                  <a:pt x="563309" y="847344"/>
                </a:lnTo>
                <a:lnTo>
                  <a:pt x="594932" y="888492"/>
                </a:lnTo>
                <a:lnTo>
                  <a:pt x="609124" y="888492"/>
                </a:lnTo>
                <a:lnTo>
                  <a:pt x="628460" y="856488"/>
                </a:lnTo>
                <a:lnTo>
                  <a:pt x="628460" y="810292"/>
                </a:lnTo>
                <a:lnTo>
                  <a:pt x="717899" y="667226"/>
                </a:lnTo>
                <a:cubicBezTo>
                  <a:pt x="718121" y="630206"/>
                  <a:pt x="718344" y="593185"/>
                  <a:pt x="718566" y="556165"/>
                </a:cubicBezTo>
                <a:lnTo>
                  <a:pt x="790956" y="448056"/>
                </a:lnTo>
                <a:lnTo>
                  <a:pt x="843725" y="447770"/>
                </a:lnTo>
                <a:lnTo>
                  <a:pt x="861060" y="419957"/>
                </a:lnTo>
                <a:lnTo>
                  <a:pt x="767239" y="419957"/>
                </a:lnTo>
                <a:lnTo>
                  <a:pt x="691229" y="291370"/>
                </a:lnTo>
                <a:cubicBezTo>
                  <a:pt x="690562" y="264382"/>
                  <a:pt x="689896" y="237395"/>
                  <a:pt x="689229" y="210407"/>
                </a:cubicBezTo>
                <a:lnTo>
                  <a:pt x="640271" y="144399"/>
                </a:lnTo>
                <a:lnTo>
                  <a:pt x="532352" y="143447"/>
                </a:lnTo>
                <a:lnTo>
                  <a:pt x="483108" y="228410"/>
                </a:lnTo>
                <a:lnTo>
                  <a:pt x="271082" y="228410"/>
                </a:lnTo>
                <a:lnTo>
                  <a:pt x="227743" y="156782"/>
                </a:lnTo>
                <a:lnTo>
                  <a:pt x="200216" y="156782"/>
                </a:lnTo>
                <a:lnTo>
                  <a:pt x="152019" y="248126"/>
                </a:lnTo>
                <a:cubicBezTo>
                  <a:pt x="151606" y="265081"/>
                  <a:pt x="151194" y="282035"/>
                  <a:pt x="150781" y="298990"/>
                </a:cubicBezTo>
                <a:lnTo>
                  <a:pt x="153638" y="303562"/>
                </a:lnTo>
                <a:lnTo>
                  <a:pt x="157353" y="303467"/>
                </a:lnTo>
                <a:lnTo>
                  <a:pt x="161068" y="298990"/>
                </a:lnTo>
                <a:lnTo>
                  <a:pt x="525304" y="299180"/>
                </a:lnTo>
                <a:lnTo>
                  <a:pt x="578739" y="213741"/>
                </a:lnTo>
                <a:lnTo>
                  <a:pt x="607314" y="213741"/>
                </a:lnTo>
                <a:lnTo>
                  <a:pt x="629317" y="242697"/>
                </a:lnTo>
                <a:lnTo>
                  <a:pt x="629317" y="322326"/>
                </a:lnTo>
                <a:lnTo>
                  <a:pt x="704945" y="449294"/>
                </a:lnTo>
                <a:lnTo>
                  <a:pt x="648938" y="533400"/>
                </a:lnTo>
                <a:lnTo>
                  <a:pt x="647510" y="650558"/>
                </a:lnTo>
                <a:lnTo>
                  <a:pt x="603409" y="716852"/>
                </a:lnTo>
                <a:lnTo>
                  <a:pt x="563404" y="649700"/>
                </a:lnTo>
                <a:lnTo>
                  <a:pt x="563404" y="578644"/>
                </a:lnTo>
                <a:lnTo>
                  <a:pt x="537496" y="536258"/>
                </a:lnTo>
                <a:lnTo>
                  <a:pt x="537496" y="436721"/>
                </a:lnTo>
                <a:lnTo>
                  <a:pt x="498824" y="368999"/>
                </a:lnTo>
                <a:lnTo>
                  <a:pt x="581120" y="368999"/>
                </a:lnTo>
                <a:lnTo>
                  <a:pt x="627698" y="443579"/>
                </a:lnTo>
                <a:lnTo>
                  <a:pt x="592550" y="496729"/>
                </a:lnTo>
              </a:path>
            </a:pathLst>
          </a:custGeom>
          <a:noFill/>
          <a:ln w="7144" cap="flat">
            <a:solidFill>
              <a:srgbClr val="E63C2B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B27B1-9BEE-85F0-5F8D-2FE6D5DDD203}"/>
              </a:ext>
            </a:extLst>
          </p:cNvPr>
          <p:cNvSpPr/>
          <p:nvPr userDrawn="1"/>
        </p:nvSpPr>
        <p:spPr>
          <a:xfrm>
            <a:off x="501343" y="857543"/>
            <a:ext cx="432048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1B3B9E-600F-FC15-707B-431B65AD49C7}"/>
              </a:ext>
            </a:extLst>
          </p:cNvPr>
          <p:cNvSpPr/>
          <p:nvPr userDrawn="1"/>
        </p:nvSpPr>
        <p:spPr>
          <a:xfrm>
            <a:off x="380693" y="914693"/>
            <a:ext cx="432048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1B1B81-36CD-9D78-49C8-71B7E7E54A6F}"/>
              </a:ext>
            </a:extLst>
          </p:cNvPr>
          <p:cNvSpPr/>
          <p:nvPr userDrawn="1"/>
        </p:nvSpPr>
        <p:spPr>
          <a:xfrm>
            <a:off x="69295" y="867068"/>
            <a:ext cx="362505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42909-EEA3-22BC-20EC-DD8352F176C2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798" y="260004"/>
            <a:ext cx="1428987" cy="97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44" r:id="rId2"/>
    <p:sldLayoutId id="2147483747" r:id="rId3"/>
    <p:sldLayoutId id="2147483753" r:id="rId4"/>
    <p:sldLayoutId id="2147483757" r:id="rId5"/>
    <p:sldLayoutId id="2147483808" r:id="rId6"/>
    <p:sldLayoutId id="2147483806" r:id="rId7"/>
    <p:sldLayoutId id="2147483807" r:id="rId8"/>
    <p:sldLayoutId id="2147483750" r:id="rId9"/>
    <p:sldLayoutId id="2147483756" r:id="rId10"/>
    <p:sldLayoutId id="2147483749" r:id="rId11"/>
    <p:sldLayoutId id="2147483752" r:id="rId12"/>
    <p:sldLayoutId id="2147483779" r:id="rId13"/>
    <p:sldLayoutId id="2147483755" r:id="rId14"/>
    <p:sldLayoutId id="2147483776" r:id="rId15"/>
    <p:sldLayoutId id="2147483778" r:id="rId16"/>
    <p:sldLayoutId id="2147483751" r:id="rId17"/>
    <p:sldLayoutId id="2147483739" r:id="rId18"/>
    <p:sldLayoutId id="2147483734" r:id="rId19"/>
    <p:sldLayoutId id="2147483745" r:id="rId20"/>
    <p:sldLayoutId id="2147483728" r:id="rId21"/>
    <p:sldLayoutId id="2147483746" r:id="rId22"/>
    <p:sldLayoutId id="2147483736" r:id="rId23"/>
    <p:sldLayoutId id="2147483738" r:id="rId24"/>
    <p:sldLayoutId id="2147483740" r:id="rId25"/>
    <p:sldLayoutId id="2147483732" r:id="rId26"/>
    <p:sldLayoutId id="2147483733" r:id="rId27"/>
    <p:sldLayoutId id="2147483743" r:id="rId28"/>
  </p:sldLayoutIdLst>
  <p:hf hdr="0" ftr="0" dt="0"/>
  <p:txStyles>
    <p:titleStyle>
      <a:lvl1pPr algn="l" defTabSz="779173" rtl="0" eaLnBrk="1" latinLnBrk="0" hangingPunct="1">
        <a:spcBef>
          <a:spcPct val="0"/>
        </a:spcBef>
        <a:buNone/>
        <a:defRPr sz="2800" b="1" i="0" kern="1200" cap="none" spc="0" baseline="0">
          <a:solidFill>
            <a:schemeClr val="tx1"/>
          </a:solidFill>
          <a:latin typeface="Apex New Bold" panose="02010600040501010103" pitchFamily="2" charset="77"/>
          <a:ea typeface="Apex New Bold" panose="02010600040501010103" pitchFamily="2" charset="77"/>
          <a:cs typeface="+mj-cs"/>
        </a:defRPr>
      </a:lvl1pPr>
    </p:titleStyle>
    <p:bodyStyle>
      <a:lvl1pPr marL="0" indent="0" algn="l" defTabSz="779173" rtl="0" eaLnBrk="1" latinLnBrk="0" hangingPunct="1">
        <a:lnSpc>
          <a:spcPct val="110000"/>
        </a:lnSpc>
        <a:spcBef>
          <a:spcPts val="1023"/>
        </a:spcBef>
        <a:spcAft>
          <a:spcPts val="341"/>
        </a:spcAft>
        <a:buFont typeface="Arial" pitchFamily="34" charset="0"/>
        <a:buNone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228612" indent="-142037" algn="l" defTabSz="779173" rtl="0" eaLnBrk="1" latinLnBrk="0" hangingPunct="1">
        <a:lnSpc>
          <a:spcPct val="110000"/>
        </a:lnSpc>
        <a:spcBef>
          <a:spcPts val="171"/>
        </a:spcBef>
        <a:spcAft>
          <a:spcPts val="171"/>
        </a:spcAft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531623" indent="-160976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›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764293" indent="-155565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78126" indent="-156917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0" userDrawn="1">
          <p15:clr>
            <a:srgbClr val="F26B43"/>
          </p15:clr>
        </p15:guide>
        <p15:guide id="4" orient="horz" pos="4156" userDrawn="1">
          <p15:clr>
            <a:srgbClr val="F26B43"/>
          </p15:clr>
        </p15:guide>
        <p15:guide id="5" orient="horz" pos="2432" userDrawn="1">
          <p15:clr>
            <a:srgbClr val="F26B43"/>
          </p15:clr>
        </p15:guide>
        <p15:guide id="7" orient="horz" pos="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2489788335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421" imgH="420" progId="TCLayout.ActiveDocument.1">
                  <p:embed/>
                </p:oleObj>
              </mc:Choice>
              <mc:Fallback>
                <p:oleObj name="think-cell Slide" r:id="rId30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8" name="Group 207">
            <a:extLst>
              <a:ext uri="{FF2B5EF4-FFF2-40B4-BE49-F238E27FC236}">
                <a16:creationId xmlns:a16="http://schemas.microsoft.com/office/drawing/2014/main" id="{FC8C16CD-EABE-B174-F203-60F2C5DDB2BD}"/>
              </a:ext>
            </a:extLst>
          </p:cNvPr>
          <p:cNvGrpSpPr/>
          <p:nvPr userDrawn="1"/>
        </p:nvGrpSpPr>
        <p:grpSpPr>
          <a:xfrm>
            <a:off x="10522168" y="260005"/>
            <a:ext cx="1431967" cy="973734"/>
            <a:chOff x="10366157" y="302263"/>
            <a:chExt cx="1394705" cy="948396"/>
          </a:xfrm>
        </p:grpSpPr>
        <p:sp>
          <p:nvSpPr>
            <p:cNvPr id="209" name="object 28">
              <a:extLst>
                <a:ext uri="{FF2B5EF4-FFF2-40B4-BE49-F238E27FC236}">
                  <a16:creationId xmlns:a16="http://schemas.microsoft.com/office/drawing/2014/main" id="{6E773E17-8EE7-2EBB-C07D-470AB8BA4F8C}"/>
                </a:ext>
              </a:extLst>
            </p:cNvPr>
            <p:cNvSpPr/>
            <p:nvPr/>
          </p:nvSpPr>
          <p:spPr>
            <a:xfrm>
              <a:off x="10366157" y="638781"/>
              <a:ext cx="370938" cy="214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"/>
                  </a:lnTo>
                  <a:lnTo>
                    <a:pt x="7201" y="21600"/>
                  </a:lnTo>
                  <a:lnTo>
                    <a:pt x="144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85BD3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210" name="object 29">
              <a:extLst>
                <a:ext uri="{FF2B5EF4-FFF2-40B4-BE49-F238E27FC236}">
                  <a16:creationId xmlns:a16="http://schemas.microsoft.com/office/drawing/2014/main" id="{A9BBCCA1-D2C9-0073-8150-EF7EC50A2649}"/>
                </a:ext>
              </a:extLst>
            </p:cNvPr>
            <p:cNvSpPr/>
            <p:nvPr/>
          </p:nvSpPr>
          <p:spPr>
            <a:xfrm>
              <a:off x="10595698" y="638779"/>
              <a:ext cx="706747" cy="611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18" y="0"/>
                  </a:moveTo>
                  <a:lnTo>
                    <a:pt x="7021" y="1"/>
                  </a:lnTo>
                  <a:lnTo>
                    <a:pt x="0" y="14036"/>
                  </a:lnTo>
                  <a:lnTo>
                    <a:pt x="3782" y="21600"/>
                  </a:lnTo>
                  <a:lnTo>
                    <a:pt x="10800" y="7560"/>
                  </a:lnTo>
                  <a:lnTo>
                    <a:pt x="21600" y="7560"/>
                  </a:lnTo>
                  <a:lnTo>
                    <a:pt x="17818" y="0"/>
                  </a:lnTo>
                  <a:close/>
                </a:path>
              </a:pathLst>
            </a:custGeom>
            <a:solidFill>
              <a:srgbClr val="E6302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457200">
                <a:defRPr sz="1000"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grpSp>
          <p:nvGrpSpPr>
            <p:cNvPr id="211" name="object 30">
              <a:extLst>
                <a:ext uri="{FF2B5EF4-FFF2-40B4-BE49-F238E27FC236}">
                  <a16:creationId xmlns:a16="http://schemas.microsoft.com/office/drawing/2014/main" id="{C63CE11A-7B41-ADC7-F175-47E897852661}"/>
                </a:ext>
              </a:extLst>
            </p:cNvPr>
            <p:cNvGrpSpPr/>
            <p:nvPr/>
          </p:nvGrpSpPr>
          <p:grpSpPr>
            <a:xfrm>
              <a:off x="10674915" y="302263"/>
              <a:ext cx="1085947" cy="122368"/>
              <a:chOff x="-1" y="-1"/>
              <a:chExt cx="1085945" cy="122366"/>
            </a:xfrm>
          </p:grpSpPr>
          <p:sp>
            <p:nvSpPr>
              <p:cNvPr id="212" name="Shape">
                <a:extLst>
                  <a:ext uri="{FF2B5EF4-FFF2-40B4-BE49-F238E27FC236}">
                    <a16:creationId xmlns:a16="http://schemas.microsoft.com/office/drawing/2014/main" id="{F612E393-F414-DC88-2045-14DA35B327CA}"/>
                  </a:ext>
                </a:extLst>
              </p:cNvPr>
              <p:cNvSpPr/>
              <p:nvPr/>
            </p:nvSpPr>
            <p:spPr>
              <a:xfrm>
                <a:off x="126364" y="0"/>
                <a:ext cx="106113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785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6229" y="21600"/>
                    </a:lnTo>
                    <a:lnTo>
                      <a:pt x="6229" y="13166"/>
                    </a:lnTo>
                    <a:lnTo>
                      <a:pt x="19299" y="13166"/>
                    </a:lnTo>
                    <a:lnTo>
                      <a:pt x="18631" y="12161"/>
                    </a:lnTo>
                    <a:lnTo>
                      <a:pt x="19931" y="11209"/>
                    </a:lnTo>
                    <a:lnTo>
                      <a:pt x="20931" y="10011"/>
                    </a:lnTo>
                    <a:lnTo>
                      <a:pt x="21573" y="8618"/>
                    </a:lnTo>
                    <a:lnTo>
                      <a:pt x="21600" y="8438"/>
                    </a:lnTo>
                    <a:lnTo>
                      <a:pt x="6229" y="8438"/>
                    </a:lnTo>
                    <a:lnTo>
                      <a:pt x="6229" y="4726"/>
                    </a:lnTo>
                    <a:lnTo>
                      <a:pt x="21473" y="4726"/>
                    </a:lnTo>
                    <a:lnTo>
                      <a:pt x="21240" y="3716"/>
                    </a:lnTo>
                    <a:lnTo>
                      <a:pt x="19741" y="1782"/>
                    </a:lnTo>
                    <a:lnTo>
                      <a:pt x="17515" y="478"/>
                    </a:lnTo>
                    <a:lnTo>
                      <a:pt x="14785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3" name="Shape">
                <a:extLst>
                  <a:ext uri="{FF2B5EF4-FFF2-40B4-BE49-F238E27FC236}">
                    <a16:creationId xmlns:a16="http://schemas.microsoft.com/office/drawing/2014/main" id="{33452A30-51AA-04F4-E737-CBFE876C36F5}"/>
                  </a:ext>
                </a:extLst>
              </p:cNvPr>
              <p:cNvSpPr/>
              <p:nvPr/>
            </p:nvSpPr>
            <p:spPr>
              <a:xfrm>
                <a:off x="190118" y="74581"/>
                <a:ext cx="58626" cy="477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441" y="0"/>
                    </a:moveTo>
                    <a:lnTo>
                      <a:pt x="0" y="0"/>
                    </a:lnTo>
                    <a:lnTo>
                      <a:pt x="10166" y="21600"/>
                    </a:lnTo>
                    <a:lnTo>
                      <a:pt x="21600" y="21600"/>
                    </a:lnTo>
                    <a:lnTo>
                      <a:pt x="11441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4" name="Shape">
                <a:extLst>
                  <a:ext uri="{FF2B5EF4-FFF2-40B4-BE49-F238E27FC236}">
                    <a16:creationId xmlns:a16="http://schemas.microsoft.com/office/drawing/2014/main" id="{1903EED1-483F-48A2-F8AC-55205B55EA5B}"/>
                  </a:ext>
                </a:extLst>
              </p:cNvPr>
              <p:cNvSpPr/>
              <p:nvPr/>
            </p:nvSpPr>
            <p:spPr>
              <a:xfrm>
                <a:off x="248741" y="0"/>
                <a:ext cx="141120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478" y="0"/>
                    </a:moveTo>
                    <a:lnTo>
                      <a:pt x="9494" y="0"/>
                    </a:lnTo>
                    <a:lnTo>
                      <a:pt x="0" y="21600"/>
                    </a:lnTo>
                    <a:lnTo>
                      <a:pt x="4983" y="21600"/>
                    </a:lnTo>
                    <a:lnTo>
                      <a:pt x="7355" y="16201"/>
                    </a:lnTo>
                    <a:lnTo>
                      <a:pt x="21600" y="16201"/>
                    </a:lnTo>
                    <a:lnTo>
                      <a:pt x="19522" y="11473"/>
                    </a:lnTo>
                    <a:lnTo>
                      <a:pt x="9433" y="11473"/>
                    </a:lnTo>
                    <a:lnTo>
                      <a:pt x="11985" y="5662"/>
                    </a:lnTo>
                    <a:lnTo>
                      <a:pt x="16967" y="5662"/>
                    </a:lnTo>
                    <a:lnTo>
                      <a:pt x="14478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5" name="Shape">
                <a:extLst>
                  <a:ext uri="{FF2B5EF4-FFF2-40B4-BE49-F238E27FC236}">
                    <a16:creationId xmlns:a16="http://schemas.microsoft.com/office/drawing/2014/main" id="{084D58E9-ED01-715E-498F-CDCF8F0D5A8F}"/>
                  </a:ext>
                </a:extLst>
              </p:cNvPr>
              <p:cNvSpPr/>
              <p:nvPr/>
            </p:nvSpPr>
            <p:spPr>
              <a:xfrm>
                <a:off x="357308" y="91776"/>
                <a:ext cx="48059" cy="30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631" y="0"/>
                    </a:moveTo>
                    <a:lnTo>
                      <a:pt x="0" y="0"/>
                    </a:lnTo>
                    <a:lnTo>
                      <a:pt x="6970" y="21600"/>
                    </a:lnTo>
                    <a:lnTo>
                      <a:pt x="21600" y="21600"/>
                    </a:lnTo>
                    <a:lnTo>
                      <a:pt x="14631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6" name="Shape">
                <a:extLst>
                  <a:ext uri="{FF2B5EF4-FFF2-40B4-BE49-F238E27FC236}">
                    <a16:creationId xmlns:a16="http://schemas.microsoft.com/office/drawing/2014/main" id="{09378A92-2FFF-09CE-49F7-A623DAF4FDE1}"/>
                  </a:ext>
                </a:extLst>
              </p:cNvPr>
              <p:cNvSpPr/>
              <p:nvPr/>
            </p:nvSpPr>
            <p:spPr>
              <a:xfrm>
                <a:off x="199408" y="26769"/>
                <a:ext cx="34052" cy="210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82" y="0"/>
                    </a:moveTo>
                    <a:lnTo>
                      <a:pt x="0" y="0"/>
                    </a:lnTo>
                    <a:lnTo>
                      <a:pt x="2183" y="3554"/>
                    </a:lnTo>
                    <a:lnTo>
                      <a:pt x="2232" y="18065"/>
                    </a:lnTo>
                    <a:lnTo>
                      <a:pt x="36" y="21600"/>
                    </a:lnTo>
                    <a:lnTo>
                      <a:pt x="20976" y="21600"/>
                    </a:lnTo>
                    <a:lnTo>
                      <a:pt x="21600" y="13689"/>
                    </a:lnTo>
                    <a:lnTo>
                      <a:pt x="21563" y="7911"/>
                    </a:lnTo>
                    <a:lnTo>
                      <a:pt x="20582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7" name="Shape">
                <a:extLst>
                  <a:ext uri="{FF2B5EF4-FFF2-40B4-BE49-F238E27FC236}">
                    <a16:creationId xmlns:a16="http://schemas.microsoft.com/office/drawing/2014/main" id="{BAA34797-BD1C-C171-ADCA-381BF5A29547}"/>
                  </a:ext>
                </a:extLst>
              </p:cNvPr>
              <p:cNvSpPr/>
              <p:nvPr/>
            </p:nvSpPr>
            <p:spPr>
              <a:xfrm>
                <a:off x="860477" y="0"/>
                <a:ext cx="99420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6872"/>
                    </a:lnTo>
                    <a:lnTo>
                      <a:pt x="6642" y="16872"/>
                    </a:lnTo>
                    <a:lnTo>
                      <a:pt x="6642" y="13163"/>
                    </a:lnTo>
                    <a:lnTo>
                      <a:pt x="20774" y="13163"/>
                    </a:lnTo>
                    <a:lnTo>
                      <a:pt x="20774" y="8435"/>
                    </a:lnTo>
                    <a:lnTo>
                      <a:pt x="6642" y="8435"/>
                    </a:lnTo>
                    <a:lnTo>
                      <a:pt x="6642" y="4724"/>
                    </a:lnTo>
                    <a:lnTo>
                      <a:pt x="21600" y="472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8" name="Shape">
                <a:extLst>
                  <a:ext uri="{FF2B5EF4-FFF2-40B4-BE49-F238E27FC236}">
                    <a16:creationId xmlns:a16="http://schemas.microsoft.com/office/drawing/2014/main" id="{9E174C78-C63D-3316-D131-0DDB182589E4}"/>
                  </a:ext>
                </a:extLst>
              </p:cNvPr>
              <p:cNvSpPr/>
              <p:nvPr/>
            </p:nvSpPr>
            <p:spPr>
              <a:xfrm>
                <a:off x="565996" y="91280"/>
                <a:ext cx="112964" cy="30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567" y="0"/>
                    </a:moveTo>
                    <a:lnTo>
                      <a:pt x="0" y="16251"/>
                    </a:lnTo>
                    <a:lnTo>
                      <a:pt x="1542" y="18512"/>
                    </a:lnTo>
                    <a:lnTo>
                      <a:pt x="3155" y="20188"/>
                    </a:lnTo>
                    <a:lnTo>
                      <a:pt x="4833" y="21232"/>
                    </a:lnTo>
                    <a:lnTo>
                      <a:pt x="6569" y="21600"/>
                    </a:lnTo>
                    <a:lnTo>
                      <a:pt x="15330" y="21591"/>
                    </a:lnTo>
                    <a:lnTo>
                      <a:pt x="17889" y="19698"/>
                    </a:lnTo>
                    <a:lnTo>
                      <a:pt x="19976" y="14534"/>
                    </a:lnTo>
                    <a:lnTo>
                      <a:pt x="21381" y="6876"/>
                    </a:lnTo>
                    <a:lnTo>
                      <a:pt x="21600" y="2890"/>
                    </a:lnTo>
                    <a:lnTo>
                      <a:pt x="6569" y="2890"/>
                    </a:lnTo>
                    <a:lnTo>
                      <a:pt x="5519" y="2695"/>
                    </a:lnTo>
                    <a:lnTo>
                      <a:pt x="4498" y="2135"/>
                    </a:lnTo>
                    <a:lnTo>
                      <a:pt x="3512" y="1231"/>
                    </a:lnTo>
                    <a:lnTo>
                      <a:pt x="2567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19" name="Shape">
                <a:extLst>
                  <a:ext uri="{FF2B5EF4-FFF2-40B4-BE49-F238E27FC236}">
                    <a16:creationId xmlns:a16="http://schemas.microsoft.com/office/drawing/2014/main" id="{B3D6561B-58C0-B00B-9114-57EBC4F1BE75}"/>
                  </a:ext>
                </a:extLst>
              </p:cNvPr>
              <p:cNvSpPr/>
              <p:nvPr/>
            </p:nvSpPr>
            <p:spPr>
              <a:xfrm>
                <a:off x="565996" y="-2"/>
                <a:ext cx="114512" cy="954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19" y="0"/>
                    </a:moveTo>
                    <a:lnTo>
                      <a:pt x="6480" y="0"/>
                    </a:lnTo>
                    <a:lnTo>
                      <a:pt x="3954" y="612"/>
                    </a:lnTo>
                    <a:lnTo>
                      <a:pt x="1895" y="2280"/>
                    </a:lnTo>
                    <a:lnTo>
                      <a:pt x="508" y="4756"/>
                    </a:lnTo>
                    <a:lnTo>
                      <a:pt x="0" y="7790"/>
                    </a:lnTo>
                    <a:lnTo>
                      <a:pt x="0" y="9056"/>
                    </a:lnTo>
                    <a:lnTo>
                      <a:pt x="508" y="12090"/>
                    </a:lnTo>
                    <a:lnTo>
                      <a:pt x="1895" y="14567"/>
                    </a:lnTo>
                    <a:lnTo>
                      <a:pt x="3954" y="16237"/>
                    </a:lnTo>
                    <a:lnTo>
                      <a:pt x="6480" y="16849"/>
                    </a:lnTo>
                    <a:lnTo>
                      <a:pt x="15200" y="16849"/>
                    </a:lnTo>
                    <a:lnTo>
                      <a:pt x="15849" y="17627"/>
                    </a:lnTo>
                    <a:lnTo>
                      <a:pt x="15849" y="20817"/>
                    </a:lnTo>
                    <a:lnTo>
                      <a:pt x="15200" y="21597"/>
                    </a:lnTo>
                    <a:lnTo>
                      <a:pt x="6480" y="21600"/>
                    </a:lnTo>
                    <a:lnTo>
                      <a:pt x="21308" y="21600"/>
                    </a:lnTo>
                    <a:lnTo>
                      <a:pt x="21600" y="19856"/>
                    </a:lnTo>
                    <a:lnTo>
                      <a:pt x="21600" y="18587"/>
                    </a:lnTo>
                    <a:lnTo>
                      <a:pt x="21092" y="15556"/>
                    </a:lnTo>
                    <a:lnTo>
                      <a:pt x="19706" y="13081"/>
                    </a:lnTo>
                    <a:lnTo>
                      <a:pt x="17647" y="11412"/>
                    </a:lnTo>
                    <a:lnTo>
                      <a:pt x="15122" y="10800"/>
                    </a:lnTo>
                    <a:lnTo>
                      <a:pt x="6400" y="10800"/>
                    </a:lnTo>
                    <a:lnTo>
                      <a:pt x="5748" y="10021"/>
                    </a:lnTo>
                    <a:lnTo>
                      <a:pt x="5748" y="6828"/>
                    </a:lnTo>
                    <a:lnTo>
                      <a:pt x="6400" y="6049"/>
                    </a:lnTo>
                    <a:lnTo>
                      <a:pt x="18717" y="6049"/>
                    </a:lnTo>
                    <a:lnTo>
                      <a:pt x="18717" y="428"/>
                    </a:lnTo>
                    <a:lnTo>
                      <a:pt x="17876" y="239"/>
                    </a:lnTo>
                    <a:lnTo>
                      <a:pt x="16980" y="106"/>
                    </a:lnTo>
                    <a:lnTo>
                      <a:pt x="16053" y="26"/>
                    </a:lnTo>
                    <a:lnTo>
                      <a:pt x="15119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0" name="Shape">
                <a:extLst>
                  <a:ext uri="{FF2B5EF4-FFF2-40B4-BE49-F238E27FC236}">
                    <a16:creationId xmlns:a16="http://schemas.microsoft.com/office/drawing/2014/main" id="{C91EBE74-344D-8CE0-517C-416261A7E4BB}"/>
                  </a:ext>
                </a:extLst>
              </p:cNvPr>
              <p:cNvSpPr/>
              <p:nvPr/>
            </p:nvSpPr>
            <p:spPr>
              <a:xfrm>
                <a:off x="994337" y="0"/>
                <a:ext cx="91608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7216" y="21600"/>
                    </a:lnTo>
                    <a:lnTo>
                      <a:pt x="7216" y="4726"/>
                    </a:lnTo>
                    <a:lnTo>
                      <a:pt x="17951" y="4726"/>
                    </a:lnTo>
                    <a:lnTo>
                      <a:pt x="2160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1" name="Shape">
                <a:extLst>
                  <a:ext uri="{FF2B5EF4-FFF2-40B4-BE49-F238E27FC236}">
                    <a16:creationId xmlns:a16="http://schemas.microsoft.com/office/drawing/2014/main" id="{3CF5A47B-B13B-2A01-E655-77C052F5ED5B}"/>
                  </a:ext>
                </a:extLst>
              </p:cNvPr>
              <p:cNvSpPr/>
              <p:nvPr/>
            </p:nvSpPr>
            <p:spPr>
              <a:xfrm>
                <a:off x="703683" y="0"/>
                <a:ext cx="64625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504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0220" y="21600"/>
                    </a:lnTo>
                    <a:lnTo>
                      <a:pt x="10220" y="7449"/>
                    </a:lnTo>
                    <a:lnTo>
                      <a:pt x="21600" y="7449"/>
                    </a:lnTo>
                    <a:lnTo>
                      <a:pt x="11504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2" name="Shape">
                <a:extLst>
                  <a:ext uri="{FF2B5EF4-FFF2-40B4-BE49-F238E27FC236}">
                    <a16:creationId xmlns:a16="http://schemas.microsoft.com/office/drawing/2014/main" id="{CCD62E07-89B6-8D14-845F-6FAE05758330}"/>
                  </a:ext>
                </a:extLst>
              </p:cNvPr>
              <p:cNvSpPr/>
              <p:nvPr/>
            </p:nvSpPr>
            <p:spPr>
              <a:xfrm>
                <a:off x="734258" y="42198"/>
                <a:ext cx="91805" cy="80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011" y="0"/>
                    </a:moveTo>
                    <a:lnTo>
                      <a:pt x="0" y="0"/>
                    </a:lnTo>
                    <a:lnTo>
                      <a:pt x="13499" y="21600"/>
                    </a:lnTo>
                    <a:lnTo>
                      <a:pt x="21600" y="21600"/>
                    </a:lnTo>
                    <a:lnTo>
                      <a:pt x="21600" y="10229"/>
                    </a:lnTo>
                    <a:lnTo>
                      <a:pt x="14404" y="10229"/>
                    </a:lnTo>
                    <a:lnTo>
                      <a:pt x="8011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3" name="Rectangle">
                <a:extLst>
                  <a:ext uri="{FF2B5EF4-FFF2-40B4-BE49-F238E27FC236}">
                    <a16:creationId xmlns:a16="http://schemas.microsoft.com/office/drawing/2014/main" id="{7D8D2A43-5404-B777-2E6D-EE66FC00E4A3}"/>
                  </a:ext>
                </a:extLst>
              </p:cNvPr>
              <p:cNvSpPr/>
              <p:nvPr/>
            </p:nvSpPr>
            <p:spPr>
              <a:xfrm>
                <a:off x="795478" y="113"/>
                <a:ext cx="30585" cy="80052"/>
              </a:xfrm>
              <a:prstGeom prst="rect">
                <a:avLst/>
              </a:pr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4" name="Rectangle">
                <a:extLst>
                  <a:ext uri="{FF2B5EF4-FFF2-40B4-BE49-F238E27FC236}">
                    <a16:creationId xmlns:a16="http://schemas.microsoft.com/office/drawing/2014/main" id="{1E236254-F0B3-D421-6557-050DC6D8C8C4}"/>
                  </a:ext>
                </a:extLst>
              </p:cNvPr>
              <p:cNvSpPr/>
              <p:nvPr/>
            </p:nvSpPr>
            <p:spPr>
              <a:xfrm>
                <a:off x="61334" y="26769"/>
                <a:ext cx="30610" cy="95595"/>
              </a:xfrm>
              <a:prstGeom prst="rect">
                <a:avLst/>
              </a:pr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5" name="Shape">
                <a:extLst>
                  <a:ext uri="{FF2B5EF4-FFF2-40B4-BE49-F238E27FC236}">
                    <a16:creationId xmlns:a16="http://schemas.microsoft.com/office/drawing/2014/main" id="{2A7C2351-8844-3A3A-B755-905CDFF2264B}"/>
                  </a:ext>
                </a:extLst>
              </p:cNvPr>
              <p:cNvSpPr/>
              <p:nvPr/>
            </p:nvSpPr>
            <p:spPr>
              <a:xfrm>
                <a:off x="-2" y="-2"/>
                <a:ext cx="91946" cy="26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15"/>
                    </a:lnTo>
                    <a:lnTo>
                      <a:pt x="3633" y="21600"/>
                    </a:lnTo>
                    <a:lnTo>
                      <a:pt x="21600" y="2159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6" name="Shape">
                <a:extLst>
                  <a:ext uri="{FF2B5EF4-FFF2-40B4-BE49-F238E27FC236}">
                    <a16:creationId xmlns:a16="http://schemas.microsoft.com/office/drawing/2014/main" id="{BAB90295-C7AF-C9FB-D56A-059CDDB4832E}"/>
                  </a:ext>
                </a:extLst>
              </p:cNvPr>
              <p:cNvSpPr/>
              <p:nvPr/>
            </p:nvSpPr>
            <p:spPr>
              <a:xfrm>
                <a:off x="416838" y="0"/>
                <a:ext cx="64618" cy="122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504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0221" y="21600"/>
                    </a:lnTo>
                    <a:lnTo>
                      <a:pt x="10221" y="7449"/>
                    </a:lnTo>
                    <a:lnTo>
                      <a:pt x="21600" y="7449"/>
                    </a:lnTo>
                    <a:lnTo>
                      <a:pt x="11504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7" name="Shape">
                <a:extLst>
                  <a:ext uri="{FF2B5EF4-FFF2-40B4-BE49-F238E27FC236}">
                    <a16:creationId xmlns:a16="http://schemas.microsoft.com/office/drawing/2014/main" id="{103EF502-B5E0-E8B0-A065-87DA09C585B4}"/>
                  </a:ext>
                </a:extLst>
              </p:cNvPr>
              <p:cNvSpPr/>
              <p:nvPr/>
            </p:nvSpPr>
            <p:spPr>
              <a:xfrm>
                <a:off x="447414" y="42198"/>
                <a:ext cx="91807" cy="80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008" y="0"/>
                    </a:moveTo>
                    <a:lnTo>
                      <a:pt x="0" y="0"/>
                    </a:lnTo>
                    <a:lnTo>
                      <a:pt x="13499" y="21600"/>
                    </a:lnTo>
                    <a:lnTo>
                      <a:pt x="21600" y="21600"/>
                    </a:lnTo>
                    <a:lnTo>
                      <a:pt x="21600" y="10229"/>
                    </a:lnTo>
                    <a:lnTo>
                      <a:pt x="14401" y="10229"/>
                    </a:lnTo>
                    <a:lnTo>
                      <a:pt x="8008" y="0"/>
                    </a:lnTo>
                    <a:close/>
                  </a:path>
                </a:pathLst>
              </a:cu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  <p:sp>
            <p:nvSpPr>
              <p:cNvPr id="228" name="Rectangle">
                <a:extLst>
                  <a:ext uri="{FF2B5EF4-FFF2-40B4-BE49-F238E27FC236}">
                    <a16:creationId xmlns:a16="http://schemas.microsoft.com/office/drawing/2014/main" id="{65BFCBCD-8725-AE81-A662-BB13870064AD}"/>
                  </a:ext>
                </a:extLst>
              </p:cNvPr>
              <p:cNvSpPr/>
              <p:nvPr/>
            </p:nvSpPr>
            <p:spPr>
              <a:xfrm>
                <a:off x="508623" y="113"/>
                <a:ext cx="30598" cy="80052"/>
              </a:xfrm>
              <a:prstGeom prst="rect">
                <a:avLst/>
              </a:prstGeom>
              <a:solidFill>
                <a:srgbClr val="E6302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defTabSz="457200">
                  <a:defRPr sz="1000">
                    <a:latin typeface="Tahoma"/>
                    <a:ea typeface="Tahoma"/>
                    <a:cs typeface="Tahoma"/>
                    <a:sym typeface="Tahoma"/>
                  </a:defRPr>
                </a:pPr>
                <a:endParaRPr/>
              </a:p>
            </p:txBody>
          </p:sp>
        </p:grpSp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A3145E3B-53D8-24D2-49B8-FC9BEF07CE71}"/>
              </a:ext>
            </a:extLst>
          </p:cNvPr>
          <p:cNvSpPr/>
          <p:nvPr userDrawn="1"/>
        </p:nvSpPr>
        <p:spPr>
          <a:xfrm>
            <a:off x="11521842" y="6474757"/>
            <a:ext cx="670159" cy="383241"/>
          </a:xfrm>
          <a:custGeom>
            <a:avLst/>
            <a:gdLst>
              <a:gd name="connsiteX0" fmla="*/ 221469 w 670159"/>
              <a:gd name="connsiteY0" fmla="*/ 0 h 383241"/>
              <a:gd name="connsiteX1" fmla="*/ 670159 w 670159"/>
              <a:gd name="connsiteY1" fmla="*/ 0 h 383241"/>
              <a:gd name="connsiteX2" fmla="*/ 670159 w 670159"/>
              <a:gd name="connsiteY2" fmla="*/ 214027 h 383241"/>
              <a:gd name="connsiteX3" fmla="*/ 670159 w 670159"/>
              <a:gd name="connsiteY3" fmla="*/ 383241 h 383241"/>
              <a:gd name="connsiteX4" fmla="*/ 0 w 670159"/>
              <a:gd name="connsiteY4" fmla="*/ 383241 h 38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159" h="383241">
                <a:moveTo>
                  <a:pt x="221469" y="0"/>
                </a:moveTo>
                <a:lnTo>
                  <a:pt x="670159" y="0"/>
                </a:lnTo>
                <a:lnTo>
                  <a:pt x="670159" y="214027"/>
                </a:lnTo>
                <a:lnTo>
                  <a:pt x="670159" y="383241"/>
                </a:lnTo>
                <a:lnTo>
                  <a:pt x="0" y="383241"/>
                </a:lnTo>
                <a:close/>
              </a:path>
            </a:pathLst>
          </a:custGeom>
          <a:solidFill>
            <a:srgbClr val="E63C2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E2766E-0E28-428C-7713-F6A0FCA419FF}"/>
              </a:ext>
            </a:extLst>
          </p:cNvPr>
          <p:cNvSpPr/>
          <p:nvPr userDrawn="1"/>
        </p:nvSpPr>
        <p:spPr>
          <a:xfrm>
            <a:off x="11588593" y="65348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bg1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>
              <a:solidFill>
                <a:schemeClr val="bg1"/>
              </a:solidFill>
              <a:latin typeface="Tahoma"/>
            </a:endParaRPr>
          </a:p>
        </p:txBody>
      </p:sp>
      <p:sp>
        <p:nvSpPr>
          <p:cNvPr id="7" name="Graphic 64">
            <a:extLst>
              <a:ext uri="{FF2B5EF4-FFF2-40B4-BE49-F238E27FC236}">
                <a16:creationId xmlns:a16="http://schemas.microsoft.com/office/drawing/2014/main" id="{238245C2-535F-687F-738F-83FEEB859035}"/>
              </a:ext>
            </a:extLst>
          </p:cNvPr>
          <p:cNvSpPr/>
          <p:nvPr userDrawn="1"/>
        </p:nvSpPr>
        <p:spPr>
          <a:xfrm>
            <a:off x="209511" y="825398"/>
            <a:ext cx="10134961" cy="647434"/>
          </a:xfrm>
          <a:custGeom>
            <a:avLst/>
            <a:gdLst>
              <a:gd name="connsiteX0" fmla="*/ 7482459 w 7482459"/>
              <a:gd name="connsiteY0" fmla="*/ 0 h 963549"/>
              <a:gd name="connsiteX1" fmla="*/ 439579 w 7482459"/>
              <a:gd name="connsiteY1" fmla="*/ 0 h 963549"/>
              <a:gd name="connsiteX2" fmla="*/ 399955 w 7482459"/>
              <a:gd name="connsiteY2" fmla="*/ 72009 h 963549"/>
              <a:gd name="connsiteX3" fmla="*/ 351377 w 7482459"/>
              <a:gd name="connsiteY3" fmla="*/ 72390 h 963549"/>
              <a:gd name="connsiteX4" fmla="*/ 307467 w 7482459"/>
              <a:gd name="connsiteY4" fmla="*/ 0 h 963549"/>
              <a:gd name="connsiteX5" fmla="*/ 118967 w 7482459"/>
              <a:gd name="connsiteY5" fmla="*/ 0 h 963549"/>
              <a:gd name="connsiteX6" fmla="*/ 0 w 7482459"/>
              <a:gd name="connsiteY6" fmla="*/ 199739 h 963549"/>
              <a:gd name="connsiteX7" fmla="*/ 0 w 7482459"/>
              <a:gd name="connsiteY7" fmla="*/ 342138 h 963549"/>
              <a:gd name="connsiteX8" fmla="*/ 78296 w 7482459"/>
              <a:gd name="connsiteY8" fmla="*/ 463772 h 963549"/>
              <a:gd name="connsiteX9" fmla="*/ 204216 w 7482459"/>
              <a:gd name="connsiteY9" fmla="*/ 463772 h 963549"/>
              <a:gd name="connsiteX10" fmla="*/ 219647 w 7482459"/>
              <a:gd name="connsiteY10" fmla="*/ 437007 h 963549"/>
              <a:gd name="connsiteX11" fmla="*/ 381000 w 7482459"/>
              <a:gd name="connsiteY11" fmla="*/ 437007 h 963549"/>
              <a:gd name="connsiteX12" fmla="*/ 399288 w 7482459"/>
              <a:gd name="connsiteY12" fmla="*/ 469773 h 963549"/>
              <a:gd name="connsiteX13" fmla="*/ 399288 w 7482459"/>
              <a:gd name="connsiteY13" fmla="*/ 568071 h 963549"/>
              <a:gd name="connsiteX14" fmla="*/ 434245 w 7482459"/>
              <a:gd name="connsiteY14" fmla="*/ 628841 h 963549"/>
              <a:gd name="connsiteX15" fmla="*/ 434054 w 7482459"/>
              <a:gd name="connsiteY15" fmla="*/ 693325 h 963549"/>
              <a:gd name="connsiteX16" fmla="*/ 492728 w 7482459"/>
              <a:gd name="connsiteY16" fmla="*/ 800005 h 963549"/>
              <a:gd name="connsiteX17" fmla="*/ 492728 w 7482459"/>
              <a:gd name="connsiteY17" fmla="*/ 884873 h 963549"/>
              <a:gd name="connsiteX18" fmla="*/ 559118 w 7482459"/>
              <a:gd name="connsiteY18" fmla="*/ 962978 h 963549"/>
              <a:gd name="connsiteX19" fmla="*/ 645414 w 7482459"/>
              <a:gd name="connsiteY19" fmla="*/ 963549 h 963549"/>
              <a:gd name="connsiteX20" fmla="*/ 688372 w 7482459"/>
              <a:gd name="connsiteY20" fmla="*/ 892112 h 963549"/>
              <a:gd name="connsiteX21" fmla="*/ 688372 w 7482459"/>
              <a:gd name="connsiteY21" fmla="*/ 837914 h 963549"/>
              <a:gd name="connsiteX22" fmla="*/ 784479 w 7482459"/>
              <a:gd name="connsiteY22" fmla="*/ 687229 h 963549"/>
              <a:gd name="connsiteX23" fmla="*/ 784479 w 7482459"/>
              <a:gd name="connsiteY23" fmla="*/ 586169 h 963549"/>
              <a:gd name="connsiteX24" fmla="*/ 831152 w 7482459"/>
              <a:gd name="connsiteY24" fmla="*/ 512636 h 963549"/>
              <a:gd name="connsiteX25" fmla="*/ 886968 w 7482459"/>
              <a:gd name="connsiteY25" fmla="*/ 513207 h 963549"/>
              <a:gd name="connsiteX26" fmla="*/ 979075 w 7482459"/>
              <a:gd name="connsiteY26" fmla="*/ 352139 h 963549"/>
              <a:gd name="connsiteX27" fmla="*/ 809530 w 7482459"/>
              <a:gd name="connsiteY27" fmla="*/ 352139 h 963549"/>
              <a:gd name="connsiteX28" fmla="*/ 761333 w 7482459"/>
              <a:gd name="connsiteY28" fmla="*/ 269367 h 963549"/>
              <a:gd name="connsiteX29" fmla="*/ 761429 w 7482459"/>
              <a:gd name="connsiteY29" fmla="*/ 189357 h 963549"/>
              <a:gd name="connsiteX30" fmla="*/ 681419 w 7482459"/>
              <a:gd name="connsiteY30" fmla="*/ 77438 h 963549"/>
              <a:gd name="connsiteX31" fmla="*/ 655511 w 7482459"/>
              <a:gd name="connsiteY31" fmla="*/ 77438 h 963549"/>
              <a:gd name="connsiteX32" fmla="*/ 487299 w 7482459"/>
              <a:gd name="connsiteY32" fmla="*/ 77438 h 963549"/>
              <a:gd name="connsiteX33" fmla="*/ 443293 w 7482459"/>
              <a:gd name="connsiteY33" fmla="*/ 153448 h 963549"/>
              <a:gd name="connsiteX34" fmla="*/ 316421 w 7482459"/>
              <a:gd name="connsiteY34" fmla="*/ 153448 h 963549"/>
              <a:gd name="connsiteX35" fmla="*/ 265843 w 7482459"/>
              <a:gd name="connsiteY35" fmla="*/ 67056 h 963549"/>
              <a:gd name="connsiteX36" fmla="*/ 159639 w 7482459"/>
              <a:gd name="connsiteY36" fmla="*/ 67056 h 963549"/>
              <a:gd name="connsiteX37" fmla="*/ 71914 w 7482459"/>
              <a:gd name="connsiteY37" fmla="*/ 225457 h 963549"/>
              <a:gd name="connsiteX38" fmla="*/ 71914 w 7482459"/>
              <a:gd name="connsiteY38" fmla="*/ 311753 h 963549"/>
              <a:gd name="connsiteX39" fmla="*/ 121825 w 7482459"/>
              <a:gd name="connsiteY39" fmla="*/ 393192 h 963549"/>
              <a:gd name="connsiteX40" fmla="*/ 160687 w 7482459"/>
              <a:gd name="connsiteY40" fmla="*/ 393192 h 963549"/>
              <a:gd name="connsiteX41" fmla="*/ 173260 w 7482459"/>
              <a:gd name="connsiteY41" fmla="*/ 370332 h 963549"/>
              <a:gd name="connsiteX42" fmla="*/ 416433 w 7482459"/>
              <a:gd name="connsiteY42" fmla="*/ 370332 h 963549"/>
              <a:gd name="connsiteX43" fmla="*/ 465392 w 7482459"/>
              <a:gd name="connsiteY43" fmla="*/ 455676 h 963549"/>
              <a:gd name="connsiteX44" fmla="*/ 465392 w 7482459"/>
              <a:gd name="connsiteY44" fmla="*/ 556736 h 963549"/>
              <a:gd name="connsiteX45" fmla="*/ 500443 w 7482459"/>
              <a:gd name="connsiteY45" fmla="*/ 616839 h 963549"/>
              <a:gd name="connsiteX46" fmla="*/ 500443 w 7482459"/>
              <a:gd name="connsiteY46" fmla="*/ 678275 h 963549"/>
              <a:gd name="connsiteX47" fmla="*/ 563309 w 7482459"/>
              <a:gd name="connsiteY47" fmla="*/ 783527 h 963549"/>
              <a:gd name="connsiteX48" fmla="*/ 563309 w 7482459"/>
              <a:gd name="connsiteY48" fmla="*/ 847344 h 963549"/>
              <a:gd name="connsiteX49" fmla="*/ 594932 w 7482459"/>
              <a:gd name="connsiteY49" fmla="*/ 888492 h 963549"/>
              <a:gd name="connsiteX50" fmla="*/ 609124 w 7482459"/>
              <a:gd name="connsiteY50" fmla="*/ 888492 h 963549"/>
              <a:gd name="connsiteX51" fmla="*/ 628460 w 7482459"/>
              <a:gd name="connsiteY51" fmla="*/ 856488 h 963549"/>
              <a:gd name="connsiteX52" fmla="*/ 628460 w 7482459"/>
              <a:gd name="connsiteY52" fmla="*/ 810292 h 963549"/>
              <a:gd name="connsiteX53" fmla="*/ 717899 w 7482459"/>
              <a:gd name="connsiteY53" fmla="*/ 667226 h 963549"/>
              <a:gd name="connsiteX54" fmla="*/ 718566 w 7482459"/>
              <a:gd name="connsiteY54" fmla="*/ 556165 h 963549"/>
              <a:gd name="connsiteX55" fmla="*/ 790956 w 7482459"/>
              <a:gd name="connsiteY55" fmla="*/ 448056 h 963549"/>
              <a:gd name="connsiteX56" fmla="*/ 843725 w 7482459"/>
              <a:gd name="connsiteY56" fmla="*/ 447770 h 963549"/>
              <a:gd name="connsiteX57" fmla="*/ 861060 w 7482459"/>
              <a:gd name="connsiteY57" fmla="*/ 419957 h 963549"/>
              <a:gd name="connsiteX58" fmla="*/ 767239 w 7482459"/>
              <a:gd name="connsiteY58" fmla="*/ 419957 h 963549"/>
              <a:gd name="connsiteX59" fmla="*/ 691229 w 7482459"/>
              <a:gd name="connsiteY59" fmla="*/ 291370 h 963549"/>
              <a:gd name="connsiteX60" fmla="*/ 689229 w 7482459"/>
              <a:gd name="connsiteY60" fmla="*/ 210407 h 963549"/>
              <a:gd name="connsiteX61" fmla="*/ 640271 w 7482459"/>
              <a:gd name="connsiteY61" fmla="*/ 144399 h 963549"/>
              <a:gd name="connsiteX62" fmla="*/ 532352 w 7482459"/>
              <a:gd name="connsiteY62" fmla="*/ 143447 h 963549"/>
              <a:gd name="connsiteX63" fmla="*/ 483108 w 7482459"/>
              <a:gd name="connsiteY63" fmla="*/ 228410 h 963549"/>
              <a:gd name="connsiteX64" fmla="*/ 271082 w 7482459"/>
              <a:gd name="connsiteY64" fmla="*/ 228410 h 963549"/>
              <a:gd name="connsiteX65" fmla="*/ 227743 w 7482459"/>
              <a:gd name="connsiteY65" fmla="*/ 156782 h 963549"/>
              <a:gd name="connsiteX66" fmla="*/ 200216 w 7482459"/>
              <a:gd name="connsiteY66" fmla="*/ 156782 h 963549"/>
              <a:gd name="connsiteX67" fmla="*/ 152019 w 7482459"/>
              <a:gd name="connsiteY67" fmla="*/ 248126 h 963549"/>
              <a:gd name="connsiteX68" fmla="*/ 150781 w 7482459"/>
              <a:gd name="connsiteY68" fmla="*/ 298990 h 963549"/>
              <a:gd name="connsiteX69" fmla="*/ 153638 w 7482459"/>
              <a:gd name="connsiteY69" fmla="*/ 303562 h 963549"/>
              <a:gd name="connsiteX70" fmla="*/ 157353 w 7482459"/>
              <a:gd name="connsiteY70" fmla="*/ 303467 h 963549"/>
              <a:gd name="connsiteX71" fmla="*/ 161068 w 7482459"/>
              <a:gd name="connsiteY71" fmla="*/ 298990 h 963549"/>
              <a:gd name="connsiteX72" fmla="*/ 525304 w 7482459"/>
              <a:gd name="connsiteY72" fmla="*/ 299180 h 963549"/>
              <a:gd name="connsiteX73" fmla="*/ 578739 w 7482459"/>
              <a:gd name="connsiteY73" fmla="*/ 213741 h 963549"/>
              <a:gd name="connsiteX74" fmla="*/ 607314 w 7482459"/>
              <a:gd name="connsiteY74" fmla="*/ 213741 h 963549"/>
              <a:gd name="connsiteX75" fmla="*/ 629317 w 7482459"/>
              <a:gd name="connsiteY75" fmla="*/ 242697 h 963549"/>
              <a:gd name="connsiteX76" fmla="*/ 629317 w 7482459"/>
              <a:gd name="connsiteY76" fmla="*/ 322326 h 963549"/>
              <a:gd name="connsiteX77" fmla="*/ 704945 w 7482459"/>
              <a:gd name="connsiteY77" fmla="*/ 449294 h 963549"/>
              <a:gd name="connsiteX78" fmla="*/ 648938 w 7482459"/>
              <a:gd name="connsiteY78" fmla="*/ 533400 h 963549"/>
              <a:gd name="connsiteX79" fmla="*/ 647510 w 7482459"/>
              <a:gd name="connsiteY79" fmla="*/ 650558 h 963549"/>
              <a:gd name="connsiteX80" fmla="*/ 603409 w 7482459"/>
              <a:gd name="connsiteY80" fmla="*/ 716852 h 963549"/>
              <a:gd name="connsiteX81" fmla="*/ 563404 w 7482459"/>
              <a:gd name="connsiteY81" fmla="*/ 649700 h 963549"/>
              <a:gd name="connsiteX82" fmla="*/ 563404 w 7482459"/>
              <a:gd name="connsiteY82" fmla="*/ 578644 h 963549"/>
              <a:gd name="connsiteX83" fmla="*/ 537496 w 7482459"/>
              <a:gd name="connsiteY83" fmla="*/ 536258 h 963549"/>
              <a:gd name="connsiteX84" fmla="*/ 537496 w 7482459"/>
              <a:gd name="connsiteY84" fmla="*/ 436721 h 963549"/>
              <a:gd name="connsiteX85" fmla="*/ 498824 w 7482459"/>
              <a:gd name="connsiteY85" fmla="*/ 368999 h 963549"/>
              <a:gd name="connsiteX86" fmla="*/ 581120 w 7482459"/>
              <a:gd name="connsiteY86" fmla="*/ 368999 h 963549"/>
              <a:gd name="connsiteX87" fmla="*/ 627698 w 7482459"/>
              <a:gd name="connsiteY87" fmla="*/ 443579 h 963549"/>
              <a:gd name="connsiteX88" fmla="*/ 592550 w 7482459"/>
              <a:gd name="connsiteY88" fmla="*/ 496729 h 963549"/>
              <a:gd name="connsiteX0" fmla="*/ 8451880 w 8451880"/>
              <a:gd name="connsiteY0" fmla="*/ 0 h 963549"/>
              <a:gd name="connsiteX1" fmla="*/ 439579 w 8451880"/>
              <a:gd name="connsiteY1" fmla="*/ 0 h 963549"/>
              <a:gd name="connsiteX2" fmla="*/ 399955 w 8451880"/>
              <a:gd name="connsiteY2" fmla="*/ 72009 h 963549"/>
              <a:gd name="connsiteX3" fmla="*/ 351377 w 8451880"/>
              <a:gd name="connsiteY3" fmla="*/ 72390 h 963549"/>
              <a:gd name="connsiteX4" fmla="*/ 307467 w 8451880"/>
              <a:gd name="connsiteY4" fmla="*/ 0 h 963549"/>
              <a:gd name="connsiteX5" fmla="*/ 118967 w 8451880"/>
              <a:gd name="connsiteY5" fmla="*/ 0 h 963549"/>
              <a:gd name="connsiteX6" fmla="*/ 0 w 8451880"/>
              <a:gd name="connsiteY6" fmla="*/ 199739 h 963549"/>
              <a:gd name="connsiteX7" fmla="*/ 0 w 8451880"/>
              <a:gd name="connsiteY7" fmla="*/ 342138 h 963549"/>
              <a:gd name="connsiteX8" fmla="*/ 78296 w 8451880"/>
              <a:gd name="connsiteY8" fmla="*/ 463772 h 963549"/>
              <a:gd name="connsiteX9" fmla="*/ 204216 w 8451880"/>
              <a:gd name="connsiteY9" fmla="*/ 463772 h 963549"/>
              <a:gd name="connsiteX10" fmla="*/ 219647 w 8451880"/>
              <a:gd name="connsiteY10" fmla="*/ 437007 h 963549"/>
              <a:gd name="connsiteX11" fmla="*/ 381000 w 8451880"/>
              <a:gd name="connsiteY11" fmla="*/ 437007 h 963549"/>
              <a:gd name="connsiteX12" fmla="*/ 399288 w 8451880"/>
              <a:gd name="connsiteY12" fmla="*/ 469773 h 963549"/>
              <a:gd name="connsiteX13" fmla="*/ 399288 w 8451880"/>
              <a:gd name="connsiteY13" fmla="*/ 568071 h 963549"/>
              <a:gd name="connsiteX14" fmla="*/ 434245 w 8451880"/>
              <a:gd name="connsiteY14" fmla="*/ 628841 h 963549"/>
              <a:gd name="connsiteX15" fmla="*/ 434054 w 8451880"/>
              <a:gd name="connsiteY15" fmla="*/ 693325 h 963549"/>
              <a:gd name="connsiteX16" fmla="*/ 492728 w 8451880"/>
              <a:gd name="connsiteY16" fmla="*/ 800005 h 963549"/>
              <a:gd name="connsiteX17" fmla="*/ 492728 w 8451880"/>
              <a:gd name="connsiteY17" fmla="*/ 884873 h 963549"/>
              <a:gd name="connsiteX18" fmla="*/ 559118 w 8451880"/>
              <a:gd name="connsiteY18" fmla="*/ 962978 h 963549"/>
              <a:gd name="connsiteX19" fmla="*/ 645414 w 8451880"/>
              <a:gd name="connsiteY19" fmla="*/ 963549 h 963549"/>
              <a:gd name="connsiteX20" fmla="*/ 688372 w 8451880"/>
              <a:gd name="connsiteY20" fmla="*/ 892112 h 963549"/>
              <a:gd name="connsiteX21" fmla="*/ 688372 w 8451880"/>
              <a:gd name="connsiteY21" fmla="*/ 837914 h 963549"/>
              <a:gd name="connsiteX22" fmla="*/ 784479 w 8451880"/>
              <a:gd name="connsiteY22" fmla="*/ 687229 h 963549"/>
              <a:gd name="connsiteX23" fmla="*/ 784479 w 8451880"/>
              <a:gd name="connsiteY23" fmla="*/ 586169 h 963549"/>
              <a:gd name="connsiteX24" fmla="*/ 831152 w 8451880"/>
              <a:gd name="connsiteY24" fmla="*/ 512636 h 963549"/>
              <a:gd name="connsiteX25" fmla="*/ 886968 w 8451880"/>
              <a:gd name="connsiteY25" fmla="*/ 513207 h 963549"/>
              <a:gd name="connsiteX26" fmla="*/ 979075 w 8451880"/>
              <a:gd name="connsiteY26" fmla="*/ 352139 h 963549"/>
              <a:gd name="connsiteX27" fmla="*/ 809530 w 8451880"/>
              <a:gd name="connsiteY27" fmla="*/ 352139 h 963549"/>
              <a:gd name="connsiteX28" fmla="*/ 761333 w 8451880"/>
              <a:gd name="connsiteY28" fmla="*/ 269367 h 963549"/>
              <a:gd name="connsiteX29" fmla="*/ 761429 w 8451880"/>
              <a:gd name="connsiteY29" fmla="*/ 189357 h 963549"/>
              <a:gd name="connsiteX30" fmla="*/ 681419 w 8451880"/>
              <a:gd name="connsiteY30" fmla="*/ 77438 h 963549"/>
              <a:gd name="connsiteX31" fmla="*/ 655511 w 8451880"/>
              <a:gd name="connsiteY31" fmla="*/ 77438 h 963549"/>
              <a:gd name="connsiteX32" fmla="*/ 487299 w 8451880"/>
              <a:gd name="connsiteY32" fmla="*/ 77438 h 963549"/>
              <a:gd name="connsiteX33" fmla="*/ 443293 w 8451880"/>
              <a:gd name="connsiteY33" fmla="*/ 153448 h 963549"/>
              <a:gd name="connsiteX34" fmla="*/ 316421 w 8451880"/>
              <a:gd name="connsiteY34" fmla="*/ 153448 h 963549"/>
              <a:gd name="connsiteX35" fmla="*/ 265843 w 8451880"/>
              <a:gd name="connsiteY35" fmla="*/ 67056 h 963549"/>
              <a:gd name="connsiteX36" fmla="*/ 159639 w 8451880"/>
              <a:gd name="connsiteY36" fmla="*/ 67056 h 963549"/>
              <a:gd name="connsiteX37" fmla="*/ 71914 w 8451880"/>
              <a:gd name="connsiteY37" fmla="*/ 225457 h 963549"/>
              <a:gd name="connsiteX38" fmla="*/ 71914 w 8451880"/>
              <a:gd name="connsiteY38" fmla="*/ 311753 h 963549"/>
              <a:gd name="connsiteX39" fmla="*/ 121825 w 8451880"/>
              <a:gd name="connsiteY39" fmla="*/ 393192 h 963549"/>
              <a:gd name="connsiteX40" fmla="*/ 160687 w 8451880"/>
              <a:gd name="connsiteY40" fmla="*/ 393192 h 963549"/>
              <a:gd name="connsiteX41" fmla="*/ 173260 w 8451880"/>
              <a:gd name="connsiteY41" fmla="*/ 370332 h 963549"/>
              <a:gd name="connsiteX42" fmla="*/ 416433 w 8451880"/>
              <a:gd name="connsiteY42" fmla="*/ 370332 h 963549"/>
              <a:gd name="connsiteX43" fmla="*/ 465392 w 8451880"/>
              <a:gd name="connsiteY43" fmla="*/ 455676 h 963549"/>
              <a:gd name="connsiteX44" fmla="*/ 465392 w 8451880"/>
              <a:gd name="connsiteY44" fmla="*/ 556736 h 963549"/>
              <a:gd name="connsiteX45" fmla="*/ 500443 w 8451880"/>
              <a:gd name="connsiteY45" fmla="*/ 616839 h 963549"/>
              <a:gd name="connsiteX46" fmla="*/ 500443 w 8451880"/>
              <a:gd name="connsiteY46" fmla="*/ 678275 h 963549"/>
              <a:gd name="connsiteX47" fmla="*/ 563309 w 8451880"/>
              <a:gd name="connsiteY47" fmla="*/ 783527 h 963549"/>
              <a:gd name="connsiteX48" fmla="*/ 563309 w 8451880"/>
              <a:gd name="connsiteY48" fmla="*/ 847344 h 963549"/>
              <a:gd name="connsiteX49" fmla="*/ 594932 w 8451880"/>
              <a:gd name="connsiteY49" fmla="*/ 888492 h 963549"/>
              <a:gd name="connsiteX50" fmla="*/ 609124 w 8451880"/>
              <a:gd name="connsiteY50" fmla="*/ 888492 h 963549"/>
              <a:gd name="connsiteX51" fmla="*/ 628460 w 8451880"/>
              <a:gd name="connsiteY51" fmla="*/ 856488 h 963549"/>
              <a:gd name="connsiteX52" fmla="*/ 628460 w 8451880"/>
              <a:gd name="connsiteY52" fmla="*/ 810292 h 963549"/>
              <a:gd name="connsiteX53" fmla="*/ 717899 w 8451880"/>
              <a:gd name="connsiteY53" fmla="*/ 667226 h 963549"/>
              <a:gd name="connsiteX54" fmla="*/ 718566 w 8451880"/>
              <a:gd name="connsiteY54" fmla="*/ 556165 h 963549"/>
              <a:gd name="connsiteX55" fmla="*/ 790956 w 8451880"/>
              <a:gd name="connsiteY55" fmla="*/ 448056 h 963549"/>
              <a:gd name="connsiteX56" fmla="*/ 843725 w 8451880"/>
              <a:gd name="connsiteY56" fmla="*/ 447770 h 963549"/>
              <a:gd name="connsiteX57" fmla="*/ 861060 w 8451880"/>
              <a:gd name="connsiteY57" fmla="*/ 419957 h 963549"/>
              <a:gd name="connsiteX58" fmla="*/ 767239 w 8451880"/>
              <a:gd name="connsiteY58" fmla="*/ 419957 h 963549"/>
              <a:gd name="connsiteX59" fmla="*/ 691229 w 8451880"/>
              <a:gd name="connsiteY59" fmla="*/ 291370 h 963549"/>
              <a:gd name="connsiteX60" fmla="*/ 689229 w 8451880"/>
              <a:gd name="connsiteY60" fmla="*/ 210407 h 963549"/>
              <a:gd name="connsiteX61" fmla="*/ 640271 w 8451880"/>
              <a:gd name="connsiteY61" fmla="*/ 144399 h 963549"/>
              <a:gd name="connsiteX62" fmla="*/ 532352 w 8451880"/>
              <a:gd name="connsiteY62" fmla="*/ 143447 h 963549"/>
              <a:gd name="connsiteX63" fmla="*/ 483108 w 8451880"/>
              <a:gd name="connsiteY63" fmla="*/ 228410 h 963549"/>
              <a:gd name="connsiteX64" fmla="*/ 271082 w 8451880"/>
              <a:gd name="connsiteY64" fmla="*/ 228410 h 963549"/>
              <a:gd name="connsiteX65" fmla="*/ 227743 w 8451880"/>
              <a:gd name="connsiteY65" fmla="*/ 156782 h 963549"/>
              <a:gd name="connsiteX66" fmla="*/ 200216 w 8451880"/>
              <a:gd name="connsiteY66" fmla="*/ 156782 h 963549"/>
              <a:gd name="connsiteX67" fmla="*/ 152019 w 8451880"/>
              <a:gd name="connsiteY67" fmla="*/ 248126 h 963549"/>
              <a:gd name="connsiteX68" fmla="*/ 150781 w 8451880"/>
              <a:gd name="connsiteY68" fmla="*/ 298990 h 963549"/>
              <a:gd name="connsiteX69" fmla="*/ 153638 w 8451880"/>
              <a:gd name="connsiteY69" fmla="*/ 303562 h 963549"/>
              <a:gd name="connsiteX70" fmla="*/ 157353 w 8451880"/>
              <a:gd name="connsiteY70" fmla="*/ 303467 h 963549"/>
              <a:gd name="connsiteX71" fmla="*/ 161068 w 8451880"/>
              <a:gd name="connsiteY71" fmla="*/ 298990 h 963549"/>
              <a:gd name="connsiteX72" fmla="*/ 525304 w 8451880"/>
              <a:gd name="connsiteY72" fmla="*/ 299180 h 963549"/>
              <a:gd name="connsiteX73" fmla="*/ 578739 w 8451880"/>
              <a:gd name="connsiteY73" fmla="*/ 213741 h 963549"/>
              <a:gd name="connsiteX74" fmla="*/ 607314 w 8451880"/>
              <a:gd name="connsiteY74" fmla="*/ 213741 h 963549"/>
              <a:gd name="connsiteX75" fmla="*/ 629317 w 8451880"/>
              <a:gd name="connsiteY75" fmla="*/ 242697 h 963549"/>
              <a:gd name="connsiteX76" fmla="*/ 629317 w 8451880"/>
              <a:gd name="connsiteY76" fmla="*/ 322326 h 963549"/>
              <a:gd name="connsiteX77" fmla="*/ 704945 w 8451880"/>
              <a:gd name="connsiteY77" fmla="*/ 449294 h 963549"/>
              <a:gd name="connsiteX78" fmla="*/ 648938 w 8451880"/>
              <a:gd name="connsiteY78" fmla="*/ 533400 h 963549"/>
              <a:gd name="connsiteX79" fmla="*/ 647510 w 8451880"/>
              <a:gd name="connsiteY79" fmla="*/ 650558 h 963549"/>
              <a:gd name="connsiteX80" fmla="*/ 603409 w 8451880"/>
              <a:gd name="connsiteY80" fmla="*/ 716852 h 963549"/>
              <a:gd name="connsiteX81" fmla="*/ 563404 w 8451880"/>
              <a:gd name="connsiteY81" fmla="*/ 649700 h 963549"/>
              <a:gd name="connsiteX82" fmla="*/ 563404 w 8451880"/>
              <a:gd name="connsiteY82" fmla="*/ 578644 h 963549"/>
              <a:gd name="connsiteX83" fmla="*/ 537496 w 8451880"/>
              <a:gd name="connsiteY83" fmla="*/ 536258 h 963549"/>
              <a:gd name="connsiteX84" fmla="*/ 537496 w 8451880"/>
              <a:gd name="connsiteY84" fmla="*/ 436721 h 963549"/>
              <a:gd name="connsiteX85" fmla="*/ 498824 w 8451880"/>
              <a:gd name="connsiteY85" fmla="*/ 368999 h 963549"/>
              <a:gd name="connsiteX86" fmla="*/ 581120 w 8451880"/>
              <a:gd name="connsiteY86" fmla="*/ 368999 h 963549"/>
              <a:gd name="connsiteX87" fmla="*/ 627698 w 8451880"/>
              <a:gd name="connsiteY87" fmla="*/ 443579 h 963549"/>
              <a:gd name="connsiteX88" fmla="*/ 592550 w 8451880"/>
              <a:gd name="connsiteY88" fmla="*/ 496729 h 963549"/>
              <a:gd name="connsiteX0" fmla="*/ 14996512 w 14996512"/>
              <a:gd name="connsiteY0" fmla="*/ 19893 h 963549"/>
              <a:gd name="connsiteX1" fmla="*/ 439579 w 14996512"/>
              <a:gd name="connsiteY1" fmla="*/ 0 h 963549"/>
              <a:gd name="connsiteX2" fmla="*/ 399955 w 14996512"/>
              <a:gd name="connsiteY2" fmla="*/ 72009 h 963549"/>
              <a:gd name="connsiteX3" fmla="*/ 351377 w 14996512"/>
              <a:gd name="connsiteY3" fmla="*/ 72390 h 963549"/>
              <a:gd name="connsiteX4" fmla="*/ 307467 w 14996512"/>
              <a:gd name="connsiteY4" fmla="*/ 0 h 963549"/>
              <a:gd name="connsiteX5" fmla="*/ 118967 w 14996512"/>
              <a:gd name="connsiteY5" fmla="*/ 0 h 963549"/>
              <a:gd name="connsiteX6" fmla="*/ 0 w 14996512"/>
              <a:gd name="connsiteY6" fmla="*/ 199739 h 963549"/>
              <a:gd name="connsiteX7" fmla="*/ 0 w 14996512"/>
              <a:gd name="connsiteY7" fmla="*/ 342138 h 963549"/>
              <a:gd name="connsiteX8" fmla="*/ 78296 w 14996512"/>
              <a:gd name="connsiteY8" fmla="*/ 463772 h 963549"/>
              <a:gd name="connsiteX9" fmla="*/ 204216 w 14996512"/>
              <a:gd name="connsiteY9" fmla="*/ 463772 h 963549"/>
              <a:gd name="connsiteX10" fmla="*/ 219647 w 14996512"/>
              <a:gd name="connsiteY10" fmla="*/ 437007 h 963549"/>
              <a:gd name="connsiteX11" fmla="*/ 381000 w 14996512"/>
              <a:gd name="connsiteY11" fmla="*/ 437007 h 963549"/>
              <a:gd name="connsiteX12" fmla="*/ 399288 w 14996512"/>
              <a:gd name="connsiteY12" fmla="*/ 469773 h 963549"/>
              <a:gd name="connsiteX13" fmla="*/ 399288 w 14996512"/>
              <a:gd name="connsiteY13" fmla="*/ 568071 h 963549"/>
              <a:gd name="connsiteX14" fmla="*/ 434245 w 14996512"/>
              <a:gd name="connsiteY14" fmla="*/ 628841 h 963549"/>
              <a:gd name="connsiteX15" fmla="*/ 434054 w 14996512"/>
              <a:gd name="connsiteY15" fmla="*/ 693325 h 963549"/>
              <a:gd name="connsiteX16" fmla="*/ 492728 w 14996512"/>
              <a:gd name="connsiteY16" fmla="*/ 800005 h 963549"/>
              <a:gd name="connsiteX17" fmla="*/ 492728 w 14996512"/>
              <a:gd name="connsiteY17" fmla="*/ 884873 h 963549"/>
              <a:gd name="connsiteX18" fmla="*/ 559118 w 14996512"/>
              <a:gd name="connsiteY18" fmla="*/ 962978 h 963549"/>
              <a:gd name="connsiteX19" fmla="*/ 645414 w 14996512"/>
              <a:gd name="connsiteY19" fmla="*/ 963549 h 963549"/>
              <a:gd name="connsiteX20" fmla="*/ 688372 w 14996512"/>
              <a:gd name="connsiteY20" fmla="*/ 892112 h 963549"/>
              <a:gd name="connsiteX21" fmla="*/ 688372 w 14996512"/>
              <a:gd name="connsiteY21" fmla="*/ 837914 h 963549"/>
              <a:gd name="connsiteX22" fmla="*/ 784479 w 14996512"/>
              <a:gd name="connsiteY22" fmla="*/ 687229 h 963549"/>
              <a:gd name="connsiteX23" fmla="*/ 784479 w 14996512"/>
              <a:gd name="connsiteY23" fmla="*/ 586169 h 963549"/>
              <a:gd name="connsiteX24" fmla="*/ 831152 w 14996512"/>
              <a:gd name="connsiteY24" fmla="*/ 512636 h 963549"/>
              <a:gd name="connsiteX25" fmla="*/ 886968 w 14996512"/>
              <a:gd name="connsiteY25" fmla="*/ 513207 h 963549"/>
              <a:gd name="connsiteX26" fmla="*/ 979075 w 14996512"/>
              <a:gd name="connsiteY26" fmla="*/ 352139 h 963549"/>
              <a:gd name="connsiteX27" fmla="*/ 809530 w 14996512"/>
              <a:gd name="connsiteY27" fmla="*/ 352139 h 963549"/>
              <a:gd name="connsiteX28" fmla="*/ 761333 w 14996512"/>
              <a:gd name="connsiteY28" fmla="*/ 269367 h 963549"/>
              <a:gd name="connsiteX29" fmla="*/ 761429 w 14996512"/>
              <a:gd name="connsiteY29" fmla="*/ 189357 h 963549"/>
              <a:gd name="connsiteX30" fmla="*/ 681419 w 14996512"/>
              <a:gd name="connsiteY30" fmla="*/ 77438 h 963549"/>
              <a:gd name="connsiteX31" fmla="*/ 655511 w 14996512"/>
              <a:gd name="connsiteY31" fmla="*/ 77438 h 963549"/>
              <a:gd name="connsiteX32" fmla="*/ 487299 w 14996512"/>
              <a:gd name="connsiteY32" fmla="*/ 77438 h 963549"/>
              <a:gd name="connsiteX33" fmla="*/ 443293 w 14996512"/>
              <a:gd name="connsiteY33" fmla="*/ 153448 h 963549"/>
              <a:gd name="connsiteX34" fmla="*/ 316421 w 14996512"/>
              <a:gd name="connsiteY34" fmla="*/ 153448 h 963549"/>
              <a:gd name="connsiteX35" fmla="*/ 265843 w 14996512"/>
              <a:gd name="connsiteY35" fmla="*/ 67056 h 963549"/>
              <a:gd name="connsiteX36" fmla="*/ 159639 w 14996512"/>
              <a:gd name="connsiteY36" fmla="*/ 67056 h 963549"/>
              <a:gd name="connsiteX37" fmla="*/ 71914 w 14996512"/>
              <a:gd name="connsiteY37" fmla="*/ 225457 h 963549"/>
              <a:gd name="connsiteX38" fmla="*/ 71914 w 14996512"/>
              <a:gd name="connsiteY38" fmla="*/ 311753 h 963549"/>
              <a:gd name="connsiteX39" fmla="*/ 121825 w 14996512"/>
              <a:gd name="connsiteY39" fmla="*/ 393192 h 963549"/>
              <a:gd name="connsiteX40" fmla="*/ 160687 w 14996512"/>
              <a:gd name="connsiteY40" fmla="*/ 393192 h 963549"/>
              <a:gd name="connsiteX41" fmla="*/ 173260 w 14996512"/>
              <a:gd name="connsiteY41" fmla="*/ 370332 h 963549"/>
              <a:gd name="connsiteX42" fmla="*/ 416433 w 14996512"/>
              <a:gd name="connsiteY42" fmla="*/ 370332 h 963549"/>
              <a:gd name="connsiteX43" fmla="*/ 465392 w 14996512"/>
              <a:gd name="connsiteY43" fmla="*/ 455676 h 963549"/>
              <a:gd name="connsiteX44" fmla="*/ 465392 w 14996512"/>
              <a:gd name="connsiteY44" fmla="*/ 556736 h 963549"/>
              <a:gd name="connsiteX45" fmla="*/ 500443 w 14996512"/>
              <a:gd name="connsiteY45" fmla="*/ 616839 h 963549"/>
              <a:gd name="connsiteX46" fmla="*/ 500443 w 14996512"/>
              <a:gd name="connsiteY46" fmla="*/ 678275 h 963549"/>
              <a:gd name="connsiteX47" fmla="*/ 563309 w 14996512"/>
              <a:gd name="connsiteY47" fmla="*/ 783527 h 963549"/>
              <a:gd name="connsiteX48" fmla="*/ 563309 w 14996512"/>
              <a:gd name="connsiteY48" fmla="*/ 847344 h 963549"/>
              <a:gd name="connsiteX49" fmla="*/ 594932 w 14996512"/>
              <a:gd name="connsiteY49" fmla="*/ 888492 h 963549"/>
              <a:gd name="connsiteX50" fmla="*/ 609124 w 14996512"/>
              <a:gd name="connsiteY50" fmla="*/ 888492 h 963549"/>
              <a:gd name="connsiteX51" fmla="*/ 628460 w 14996512"/>
              <a:gd name="connsiteY51" fmla="*/ 856488 h 963549"/>
              <a:gd name="connsiteX52" fmla="*/ 628460 w 14996512"/>
              <a:gd name="connsiteY52" fmla="*/ 810292 h 963549"/>
              <a:gd name="connsiteX53" fmla="*/ 717899 w 14996512"/>
              <a:gd name="connsiteY53" fmla="*/ 667226 h 963549"/>
              <a:gd name="connsiteX54" fmla="*/ 718566 w 14996512"/>
              <a:gd name="connsiteY54" fmla="*/ 556165 h 963549"/>
              <a:gd name="connsiteX55" fmla="*/ 790956 w 14996512"/>
              <a:gd name="connsiteY55" fmla="*/ 448056 h 963549"/>
              <a:gd name="connsiteX56" fmla="*/ 843725 w 14996512"/>
              <a:gd name="connsiteY56" fmla="*/ 447770 h 963549"/>
              <a:gd name="connsiteX57" fmla="*/ 861060 w 14996512"/>
              <a:gd name="connsiteY57" fmla="*/ 419957 h 963549"/>
              <a:gd name="connsiteX58" fmla="*/ 767239 w 14996512"/>
              <a:gd name="connsiteY58" fmla="*/ 419957 h 963549"/>
              <a:gd name="connsiteX59" fmla="*/ 691229 w 14996512"/>
              <a:gd name="connsiteY59" fmla="*/ 291370 h 963549"/>
              <a:gd name="connsiteX60" fmla="*/ 689229 w 14996512"/>
              <a:gd name="connsiteY60" fmla="*/ 210407 h 963549"/>
              <a:gd name="connsiteX61" fmla="*/ 640271 w 14996512"/>
              <a:gd name="connsiteY61" fmla="*/ 144399 h 963549"/>
              <a:gd name="connsiteX62" fmla="*/ 532352 w 14996512"/>
              <a:gd name="connsiteY62" fmla="*/ 143447 h 963549"/>
              <a:gd name="connsiteX63" fmla="*/ 483108 w 14996512"/>
              <a:gd name="connsiteY63" fmla="*/ 228410 h 963549"/>
              <a:gd name="connsiteX64" fmla="*/ 271082 w 14996512"/>
              <a:gd name="connsiteY64" fmla="*/ 228410 h 963549"/>
              <a:gd name="connsiteX65" fmla="*/ 227743 w 14996512"/>
              <a:gd name="connsiteY65" fmla="*/ 156782 h 963549"/>
              <a:gd name="connsiteX66" fmla="*/ 200216 w 14996512"/>
              <a:gd name="connsiteY66" fmla="*/ 156782 h 963549"/>
              <a:gd name="connsiteX67" fmla="*/ 152019 w 14996512"/>
              <a:gd name="connsiteY67" fmla="*/ 248126 h 963549"/>
              <a:gd name="connsiteX68" fmla="*/ 150781 w 14996512"/>
              <a:gd name="connsiteY68" fmla="*/ 298990 h 963549"/>
              <a:gd name="connsiteX69" fmla="*/ 153638 w 14996512"/>
              <a:gd name="connsiteY69" fmla="*/ 303562 h 963549"/>
              <a:gd name="connsiteX70" fmla="*/ 157353 w 14996512"/>
              <a:gd name="connsiteY70" fmla="*/ 303467 h 963549"/>
              <a:gd name="connsiteX71" fmla="*/ 161068 w 14996512"/>
              <a:gd name="connsiteY71" fmla="*/ 298990 h 963549"/>
              <a:gd name="connsiteX72" fmla="*/ 525304 w 14996512"/>
              <a:gd name="connsiteY72" fmla="*/ 299180 h 963549"/>
              <a:gd name="connsiteX73" fmla="*/ 578739 w 14996512"/>
              <a:gd name="connsiteY73" fmla="*/ 213741 h 963549"/>
              <a:gd name="connsiteX74" fmla="*/ 607314 w 14996512"/>
              <a:gd name="connsiteY74" fmla="*/ 213741 h 963549"/>
              <a:gd name="connsiteX75" fmla="*/ 629317 w 14996512"/>
              <a:gd name="connsiteY75" fmla="*/ 242697 h 963549"/>
              <a:gd name="connsiteX76" fmla="*/ 629317 w 14996512"/>
              <a:gd name="connsiteY76" fmla="*/ 322326 h 963549"/>
              <a:gd name="connsiteX77" fmla="*/ 704945 w 14996512"/>
              <a:gd name="connsiteY77" fmla="*/ 449294 h 963549"/>
              <a:gd name="connsiteX78" fmla="*/ 648938 w 14996512"/>
              <a:gd name="connsiteY78" fmla="*/ 533400 h 963549"/>
              <a:gd name="connsiteX79" fmla="*/ 647510 w 14996512"/>
              <a:gd name="connsiteY79" fmla="*/ 650558 h 963549"/>
              <a:gd name="connsiteX80" fmla="*/ 603409 w 14996512"/>
              <a:gd name="connsiteY80" fmla="*/ 716852 h 963549"/>
              <a:gd name="connsiteX81" fmla="*/ 563404 w 14996512"/>
              <a:gd name="connsiteY81" fmla="*/ 649700 h 963549"/>
              <a:gd name="connsiteX82" fmla="*/ 563404 w 14996512"/>
              <a:gd name="connsiteY82" fmla="*/ 578644 h 963549"/>
              <a:gd name="connsiteX83" fmla="*/ 537496 w 14996512"/>
              <a:gd name="connsiteY83" fmla="*/ 536258 h 963549"/>
              <a:gd name="connsiteX84" fmla="*/ 537496 w 14996512"/>
              <a:gd name="connsiteY84" fmla="*/ 436721 h 963549"/>
              <a:gd name="connsiteX85" fmla="*/ 498824 w 14996512"/>
              <a:gd name="connsiteY85" fmla="*/ 368999 h 963549"/>
              <a:gd name="connsiteX86" fmla="*/ 581120 w 14996512"/>
              <a:gd name="connsiteY86" fmla="*/ 368999 h 963549"/>
              <a:gd name="connsiteX87" fmla="*/ 627698 w 14996512"/>
              <a:gd name="connsiteY87" fmla="*/ 443579 h 963549"/>
              <a:gd name="connsiteX88" fmla="*/ 592550 w 14996512"/>
              <a:gd name="connsiteY88" fmla="*/ 496729 h 963549"/>
              <a:gd name="connsiteX0" fmla="*/ 15115867 w 15115867"/>
              <a:gd name="connsiteY0" fmla="*/ 0 h 1023226"/>
              <a:gd name="connsiteX1" fmla="*/ 439579 w 15115867"/>
              <a:gd name="connsiteY1" fmla="*/ 59677 h 1023226"/>
              <a:gd name="connsiteX2" fmla="*/ 399955 w 15115867"/>
              <a:gd name="connsiteY2" fmla="*/ 131686 h 1023226"/>
              <a:gd name="connsiteX3" fmla="*/ 351377 w 15115867"/>
              <a:gd name="connsiteY3" fmla="*/ 132067 h 1023226"/>
              <a:gd name="connsiteX4" fmla="*/ 307467 w 15115867"/>
              <a:gd name="connsiteY4" fmla="*/ 59677 h 1023226"/>
              <a:gd name="connsiteX5" fmla="*/ 118967 w 15115867"/>
              <a:gd name="connsiteY5" fmla="*/ 59677 h 1023226"/>
              <a:gd name="connsiteX6" fmla="*/ 0 w 15115867"/>
              <a:gd name="connsiteY6" fmla="*/ 259416 h 1023226"/>
              <a:gd name="connsiteX7" fmla="*/ 0 w 15115867"/>
              <a:gd name="connsiteY7" fmla="*/ 401815 h 1023226"/>
              <a:gd name="connsiteX8" fmla="*/ 78296 w 15115867"/>
              <a:gd name="connsiteY8" fmla="*/ 523449 h 1023226"/>
              <a:gd name="connsiteX9" fmla="*/ 204216 w 15115867"/>
              <a:gd name="connsiteY9" fmla="*/ 523449 h 1023226"/>
              <a:gd name="connsiteX10" fmla="*/ 219647 w 15115867"/>
              <a:gd name="connsiteY10" fmla="*/ 496684 h 1023226"/>
              <a:gd name="connsiteX11" fmla="*/ 381000 w 15115867"/>
              <a:gd name="connsiteY11" fmla="*/ 496684 h 1023226"/>
              <a:gd name="connsiteX12" fmla="*/ 399288 w 15115867"/>
              <a:gd name="connsiteY12" fmla="*/ 529450 h 1023226"/>
              <a:gd name="connsiteX13" fmla="*/ 399288 w 15115867"/>
              <a:gd name="connsiteY13" fmla="*/ 627748 h 1023226"/>
              <a:gd name="connsiteX14" fmla="*/ 434245 w 15115867"/>
              <a:gd name="connsiteY14" fmla="*/ 688518 h 1023226"/>
              <a:gd name="connsiteX15" fmla="*/ 434054 w 15115867"/>
              <a:gd name="connsiteY15" fmla="*/ 753002 h 1023226"/>
              <a:gd name="connsiteX16" fmla="*/ 492728 w 15115867"/>
              <a:gd name="connsiteY16" fmla="*/ 859682 h 1023226"/>
              <a:gd name="connsiteX17" fmla="*/ 492728 w 15115867"/>
              <a:gd name="connsiteY17" fmla="*/ 944550 h 1023226"/>
              <a:gd name="connsiteX18" fmla="*/ 559118 w 15115867"/>
              <a:gd name="connsiteY18" fmla="*/ 1022655 h 1023226"/>
              <a:gd name="connsiteX19" fmla="*/ 645414 w 15115867"/>
              <a:gd name="connsiteY19" fmla="*/ 1023226 h 1023226"/>
              <a:gd name="connsiteX20" fmla="*/ 688372 w 15115867"/>
              <a:gd name="connsiteY20" fmla="*/ 951789 h 1023226"/>
              <a:gd name="connsiteX21" fmla="*/ 688372 w 15115867"/>
              <a:gd name="connsiteY21" fmla="*/ 897591 h 1023226"/>
              <a:gd name="connsiteX22" fmla="*/ 784479 w 15115867"/>
              <a:gd name="connsiteY22" fmla="*/ 746906 h 1023226"/>
              <a:gd name="connsiteX23" fmla="*/ 784479 w 15115867"/>
              <a:gd name="connsiteY23" fmla="*/ 645846 h 1023226"/>
              <a:gd name="connsiteX24" fmla="*/ 831152 w 15115867"/>
              <a:gd name="connsiteY24" fmla="*/ 572313 h 1023226"/>
              <a:gd name="connsiteX25" fmla="*/ 886968 w 15115867"/>
              <a:gd name="connsiteY25" fmla="*/ 572884 h 1023226"/>
              <a:gd name="connsiteX26" fmla="*/ 979075 w 15115867"/>
              <a:gd name="connsiteY26" fmla="*/ 411816 h 1023226"/>
              <a:gd name="connsiteX27" fmla="*/ 809530 w 15115867"/>
              <a:gd name="connsiteY27" fmla="*/ 411816 h 1023226"/>
              <a:gd name="connsiteX28" fmla="*/ 761333 w 15115867"/>
              <a:gd name="connsiteY28" fmla="*/ 329044 h 1023226"/>
              <a:gd name="connsiteX29" fmla="*/ 761429 w 15115867"/>
              <a:gd name="connsiteY29" fmla="*/ 249034 h 1023226"/>
              <a:gd name="connsiteX30" fmla="*/ 681419 w 15115867"/>
              <a:gd name="connsiteY30" fmla="*/ 137115 h 1023226"/>
              <a:gd name="connsiteX31" fmla="*/ 655511 w 15115867"/>
              <a:gd name="connsiteY31" fmla="*/ 137115 h 1023226"/>
              <a:gd name="connsiteX32" fmla="*/ 487299 w 15115867"/>
              <a:gd name="connsiteY32" fmla="*/ 137115 h 1023226"/>
              <a:gd name="connsiteX33" fmla="*/ 443293 w 15115867"/>
              <a:gd name="connsiteY33" fmla="*/ 213125 h 1023226"/>
              <a:gd name="connsiteX34" fmla="*/ 316421 w 15115867"/>
              <a:gd name="connsiteY34" fmla="*/ 213125 h 1023226"/>
              <a:gd name="connsiteX35" fmla="*/ 265843 w 15115867"/>
              <a:gd name="connsiteY35" fmla="*/ 126733 h 1023226"/>
              <a:gd name="connsiteX36" fmla="*/ 159639 w 15115867"/>
              <a:gd name="connsiteY36" fmla="*/ 126733 h 1023226"/>
              <a:gd name="connsiteX37" fmla="*/ 71914 w 15115867"/>
              <a:gd name="connsiteY37" fmla="*/ 285134 h 1023226"/>
              <a:gd name="connsiteX38" fmla="*/ 71914 w 15115867"/>
              <a:gd name="connsiteY38" fmla="*/ 371430 h 1023226"/>
              <a:gd name="connsiteX39" fmla="*/ 121825 w 15115867"/>
              <a:gd name="connsiteY39" fmla="*/ 452869 h 1023226"/>
              <a:gd name="connsiteX40" fmla="*/ 160687 w 15115867"/>
              <a:gd name="connsiteY40" fmla="*/ 452869 h 1023226"/>
              <a:gd name="connsiteX41" fmla="*/ 173260 w 15115867"/>
              <a:gd name="connsiteY41" fmla="*/ 430009 h 1023226"/>
              <a:gd name="connsiteX42" fmla="*/ 416433 w 15115867"/>
              <a:gd name="connsiteY42" fmla="*/ 430009 h 1023226"/>
              <a:gd name="connsiteX43" fmla="*/ 465392 w 15115867"/>
              <a:gd name="connsiteY43" fmla="*/ 515353 h 1023226"/>
              <a:gd name="connsiteX44" fmla="*/ 465392 w 15115867"/>
              <a:gd name="connsiteY44" fmla="*/ 616413 h 1023226"/>
              <a:gd name="connsiteX45" fmla="*/ 500443 w 15115867"/>
              <a:gd name="connsiteY45" fmla="*/ 676516 h 1023226"/>
              <a:gd name="connsiteX46" fmla="*/ 500443 w 15115867"/>
              <a:gd name="connsiteY46" fmla="*/ 737952 h 1023226"/>
              <a:gd name="connsiteX47" fmla="*/ 563309 w 15115867"/>
              <a:gd name="connsiteY47" fmla="*/ 843204 h 1023226"/>
              <a:gd name="connsiteX48" fmla="*/ 563309 w 15115867"/>
              <a:gd name="connsiteY48" fmla="*/ 907021 h 1023226"/>
              <a:gd name="connsiteX49" fmla="*/ 594932 w 15115867"/>
              <a:gd name="connsiteY49" fmla="*/ 948169 h 1023226"/>
              <a:gd name="connsiteX50" fmla="*/ 609124 w 15115867"/>
              <a:gd name="connsiteY50" fmla="*/ 948169 h 1023226"/>
              <a:gd name="connsiteX51" fmla="*/ 628460 w 15115867"/>
              <a:gd name="connsiteY51" fmla="*/ 916165 h 1023226"/>
              <a:gd name="connsiteX52" fmla="*/ 628460 w 15115867"/>
              <a:gd name="connsiteY52" fmla="*/ 869969 h 1023226"/>
              <a:gd name="connsiteX53" fmla="*/ 717899 w 15115867"/>
              <a:gd name="connsiteY53" fmla="*/ 726903 h 1023226"/>
              <a:gd name="connsiteX54" fmla="*/ 718566 w 15115867"/>
              <a:gd name="connsiteY54" fmla="*/ 615842 h 1023226"/>
              <a:gd name="connsiteX55" fmla="*/ 790956 w 15115867"/>
              <a:gd name="connsiteY55" fmla="*/ 507733 h 1023226"/>
              <a:gd name="connsiteX56" fmla="*/ 843725 w 15115867"/>
              <a:gd name="connsiteY56" fmla="*/ 507447 h 1023226"/>
              <a:gd name="connsiteX57" fmla="*/ 861060 w 15115867"/>
              <a:gd name="connsiteY57" fmla="*/ 479634 h 1023226"/>
              <a:gd name="connsiteX58" fmla="*/ 767239 w 15115867"/>
              <a:gd name="connsiteY58" fmla="*/ 479634 h 1023226"/>
              <a:gd name="connsiteX59" fmla="*/ 691229 w 15115867"/>
              <a:gd name="connsiteY59" fmla="*/ 351047 h 1023226"/>
              <a:gd name="connsiteX60" fmla="*/ 689229 w 15115867"/>
              <a:gd name="connsiteY60" fmla="*/ 270084 h 1023226"/>
              <a:gd name="connsiteX61" fmla="*/ 640271 w 15115867"/>
              <a:gd name="connsiteY61" fmla="*/ 204076 h 1023226"/>
              <a:gd name="connsiteX62" fmla="*/ 532352 w 15115867"/>
              <a:gd name="connsiteY62" fmla="*/ 203124 h 1023226"/>
              <a:gd name="connsiteX63" fmla="*/ 483108 w 15115867"/>
              <a:gd name="connsiteY63" fmla="*/ 288087 h 1023226"/>
              <a:gd name="connsiteX64" fmla="*/ 271082 w 15115867"/>
              <a:gd name="connsiteY64" fmla="*/ 288087 h 1023226"/>
              <a:gd name="connsiteX65" fmla="*/ 227743 w 15115867"/>
              <a:gd name="connsiteY65" fmla="*/ 216459 h 1023226"/>
              <a:gd name="connsiteX66" fmla="*/ 200216 w 15115867"/>
              <a:gd name="connsiteY66" fmla="*/ 216459 h 1023226"/>
              <a:gd name="connsiteX67" fmla="*/ 152019 w 15115867"/>
              <a:gd name="connsiteY67" fmla="*/ 307803 h 1023226"/>
              <a:gd name="connsiteX68" fmla="*/ 150781 w 15115867"/>
              <a:gd name="connsiteY68" fmla="*/ 358667 h 1023226"/>
              <a:gd name="connsiteX69" fmla="*/ 153638 w 15115867"/>
              <a:gd name="connsiteY69" fmla="*/ 363239 h 1023226"/>
              <a:gd name="connsiteX70" fmla="*/ 157353 w 15115867"/>
              <a:gd name="connsiteY70" fmla="*/ 363144 h 1023226"/>
              <a:gd name="connsiteX71" fmla="*/ 161068 w 15115867"/>
              <a:gd name="connsiteY71" fmla="*/ 358667 h 1023226"/>
              <a:gd name="connsiteX72" fmla="*/ 525304 w 15115867"/>
              <a:gd name="connsiteY72" fmla="*/ 358857 h 1023226"/>
              <a:gd name="connsiteX73" fmla="*/ 578739 w 15115867"/>
              <a:gd name="connsiteY73" fmla="*/ 273418 h 1023226"/>
              <a:gd name="connsiteX74" fmla="*/ 607314 w 15115867"/>
              <a:gd name="connsiteY74" fmla="*/ 273418 h 1023226"/>
              <a:gd name="connsiteX75" fmla="*/ 629317 w 15115867"/>
              <a:gd name="connsiteY75" fmla="*/ 302374 h 1023226"/>
              <a:gd name="connsiteX76" fmla="*/ 629317 w 15115867"/>
              <a:gd name="connsiteY76" fmla="*/ 382003 h 1023226"/>
              <a:gd name="connsiteX77" fmla="*/ 704945 w 15115867"/>
              <a:gd name="connsiteY77" fmla="*/ 508971 h 1023226"/>
              <a:gd name="connsiteX78" fmla="*/ 648938 w 15115867"/>
              <a:gd name="connsiteY78" fmla="*/ 593077 h 1023226"/>
              <a:gd name="connsiteX79" fmla="*/ 647510 w 15115867"/>
              <a:gd name="connsiteY79" fmla="*/ 710235 h 1023226"/>
              <a:gd name="connsiteX80" fmla="*/ 603409 w 15115867"/>
              <a:gd name="connsiteY80" fmla="*/ 776529 h 1023226"/>
              <a:gd name="connsiteX81" fmla="*/ 563404 w 15115867"/>
              <a:gd name="connsiteY81" fmla="*/ 709377 h 1023226"/>
              <a:gd name="connsiteX82" fmla="*/ 563404 w 15115867"/>
              <a:gd name="connsiteY82" fmla="*/ 638321 h 1023226"/>
              <a:gd name="connsiteX83" fmla="*/ 537496 w 15115867"/>
              <a:gd name="connsiteY83" fmla="*/ 595935 h 1023226"/>
              <a:gd name="connsiteX84" fmla="*/ 537496 w 15115867"/>
              <a:gd name="connsiteY84" fmla="*/ 496398 h 1023226"/>
              <a:gd name="connsiteX85" fmla="*/ 498824 w 15115867"/>
              <a:gd name="connsiteY85" fmla="*/ 428676 h 1023226"/>
              <a:gd name="connsiteX86" fmla="*/ 581120 w 15115867"/>
              <a:gd name="connsiteY86" fmla="*/ 428676 h 1023226"/>
              <a:gd name="connsiteX87" fmla="*/ 627698 w 15115867"/>
              <a:gd name="connsiteY87" fmla="*/ 503256 h 1023226"/>
              <a:gd name="connsiteX88" fmla="*/ 592550 w 15115867"/>
              <a:gd name="connsiteY88" fmla="*/ 556406 h 1023226"/>
              <a:gd name="connsiteX0" fmla="*/ 15083451 w 15083451"/>
              <a:gd name="connsiteY0" fmla="*/ 5158 h 963549"/>
              <a:gd name="connsiteX1" fmla="*/ 439579 w 15083451"/>
              <a:gd name="connsiteY1" fmla="*/ 0 h 963549"/>
              <a:gd name="connsiteX2" fmla="*/ 399955 w 15083451"/>
              <a:gd name="connsiteY2" fmla="*/ 72009 h 963549"/>
              <a:gd name="connsiteX3" fmla="*/ 351377 w 15083451"/>
              <a:gd name="connsiteY3" fmla="*/ 72390 h 963549"/>
              <a:gd name="connsiteX4" fmla="*/ 307467 w 15083451"/>
              <a:gd name="connsiteY4" fmla="*/ 0 h 963549"/>
              <a:gd name="connsiteX5" fmla="*/ 118967 w 15083451"/>
              <a:gd name="connsiteY5" fmla="*/ 0 h 963549"/>
              <a:gd name="connsiteX6" fmla="*/ 0 w 15083451"/>
              <a:gd name="connsiteY6" fmla="*/ 199739 h 963549"/>
              <a:gd name="connsiteX7" fmla="*/ 0 w 15083451"/>
              <a:gd name="connsiteY7" fmla="*/ 342138 h 963549"/>
              <a:gd name="connsiteX8" fmla="*/ 78296 w 15083451"/>
              <a:gd name="connsiteY8" fmla="*/ 463772 h 963549"/>
              <a:gd name="connsiteX9" fmla="*/ 204216 w 15083451"/>
              <a:gd name="connsiteY9" fmla="*/ 463772 h 963549"/>
              <a:gd name="connsiteX10" fmla="*/ 219647 w 15083451"/>
              <a:gd name="connsiteY10" fmla="*/ 437007 h 963549"/>
              <a:gd name="connsiteX11" fmla="*/ 381000 w 15083451"/>
              <a:gd name="connsiteY11" fmla="*/ 437007 h 963549"/>
              <a:gd name="connsiteX12" fmla="*/ 399288 w 15083451"/>
              <a:gd name="connsiteY12" fmla="*/ 469773 h 963549"/>
              <a:gd name="connsiteX13" fmla="*/ 399288 w 15083451"/>
              <a:gd name="connsiteY13" fmla="*/ 568071 h 963549"/>
              <a:gd name="connsiteX14" fmla="*/ 434245 w 15083451"/>
              <a:gd name="connsiteY14" fmla="*/ 628841 h 963549"/>
              <a:gd name="connsiteX15" fmla="*/ 434054 w 15083451"/>
              <a:gd name="connsiteY15" fmla="*/ 693325 h 963549"/>
              <a:gd name="connsiteX16" fmla="*/ 492728 w 15083451"/>
              <a:gd name="connsiteY16" fmla="*/ 800005 h 963549"/>
              <a:gd name="connsiteX17" fmla="*/ 492728 w 15083451"/>
              <a:gd name="connsiteY17" fmla="*/ 884873 h 963549"/>
              <a:gd name="connsiteX18" fmla="*/ 559118 w 15083451"/>
              <a:gd name="connsiteY18" fmla="*/ 962978 h 963549"/>
              <a:gd name="connsiteX19" fmla="*/ 645414 w 15083451"/>
              <a:gd name="connsiteY19" fmla="*/ 963549 h 963549"/>
              <a:gd name="connsiteX20" fmla="*/ 688372 w 15083451"/>
              <a:gd name="connsiteY20" fmla="*/ 892112 h 963549"/>
              <a:gd name="connsiteX21" fmla="*/ 688372 w 15083451"/>
              <a:gd name="connsiteY21" fmla="*/ 837914 h 963549"/>
              <a:gd name="connsiteX22" fmla="*/ 784479 w 15083451"/>
              <a:gd name="connsiteY22" fmla="*/ 687229 h 963549"/>
              <a:gd name="connsiteX23" fmla="*/ 784479 w 15083451"/>
              <a:gd name="connsiteY23" fmla="*/ 586169 h 963549"/>
              <a:gd name="connsiteX24" fmla="*/ 831152 w 15083451"/>
              <a:gd name="connsiteY24" fmla="*/ 512636 h 963549"/>
              <a:gd name="connsiteX25" fmla="*/ 886968 w 15083451"/>
              <a:gd name="connsiteY25" fmla="*/ 513207 h 963549"/>
              <a:gd name="connsiteX26" fmla="*/ 979075 w 15083451"/>
              <a:gd name="connsiteY26" fmla="*/ 352139 h 963549"/>
              <a:gd name="connsiteX27" fmla="*/ 809530 w 15083451"/>
              <a:gd name="connsiteY27" fmla="*/ 352139 h 963549"/>
              <a:gd name="connsiteX28" fmla="*/ 761333 w 15083451"/>
              <a:gd name="connsiteY28" fmla="*/ 269367 h 963549"/>
              <a:gd name="connsiteX29" fmla="*/ 761429 w 15083451"/>
              <a:gd name="connsiteY29" fmla="*/ 189357 h 963549"/>
              <a:gd name="connsiteX30" fmla="*/ 681419 w 15083451"/>
              <a:gd name="connsiteY30" fmla="*/ 77438 h 963549"/>
              <a:gd name="connsiteX31" fmla="*/ 655511 w 15083451"/>
              <a:gd name="connsiteY31" fmla="*/ 77438 h 963549"/>
              <a:gd name="connsiteX32" fmla="*/ 487299 w 15083451"/>
              <a:gd name="connsiteY32" fmla="*/ 77438 h 963549"/>
              <a:gd name="connsiteX33" fmla="*/ 443293 w 15083451"/>
              <a:gd name="connsiteY33" fmla="*/ 153448 h 963549"/>
              <a:gd name="connsiteX34" fmla="*/ 316421 w 15083451"/>
              <a:gd name="connsiteY34" fmla="*/ 153448 h 963549"/>
              <a:gd name="connsiteX35" fmla="*/ 265843 w 15083451"/>
              <a:gd name="connsiteY35" fmla="*/ 67056 h 963549"/>
              <a:gd name="connsiteX36" fmla="*/ 159639 w 15083451"/>
              <a:gd name="connsiteY36" fmla="*/ 67056 h 963549"/>
              <a:gd name="connsiteX37" fmla="*/ 71914 w 15083451"/>
              <a:gd name="connsiteY37" fmla="*/ 225457 h 963549"/>
              <a:gd name="connsiteX38" fmla="*/ 71914 w 15083451"/>
              <a:gd name="connsiteY38" fmla="*/ 311753 h 963549"/>
              <a:gd name="connsiteX39" fmla="*/ 121825 w 15083451"/>
              <a:gd name="connsiteY39" fmla="*/ 393192 h 963549"/>
              <a:gd name="connsiteX40" fmla="*/ 160687 w 15083451"/>
              <a:gd name="connsiteY40" fmla="*/ 393192 h 963549"/>
              <a:gd name="connsiteX41" fmla="*/ 173260 w 15083451"/>
              <a:gd name="connsiteY41" fmla="*/ 370332 h 963549"/>
              <a:gd name="connsiteX42" fmla="*/ 416433 w 15083451"/>
              <a:gd name="connsiteY42" fmla="*/ 370332 h 963549"/>
              <a:gd name="connsiteX43" fmla="*/ 465392 w 15083451"/>
              <a:gd name="connsiteY43" fmla="*/ 455676 h 963549"/>
              <a:gd name="connsiteX44" fmla="*/ 465392 w 15083451"/>
              <a:gd name="connsiteY44" fmla="*/ 556736 h 963549"/>
              <a:gd name="connsiteX45" fmla="*/ 500443 w 15083451"/>
              <a:gd name="connsiteY45" fmla="*/ 616839 h 963549"/>
              <a:gd name="connsiteX46" fmla="*/ 500443 w 15083451"/>
              <a:gd name="connsiteY46" fmla="*/ 678275 h 963549"/>
              <a:gd name="connsiteX47" fmla="*/ 563309 w 15083451"/>
              <a:gd name="connsiteY47" fmla="*/ 783527 h 963549"/>
              <a:gd name="connsiteX48" fmla="*/ 563309 w 15083451"/>
              <a:gd name="connsiteY48" fmla="*/ 847344 h 963549"/>
              <a:gd name="connsiteX49" fmla="*/ 594932 w 15083451"/>
              <a:gd name="connsiteY49" fmla="*/ 888492 h 963549"/>
              <a:gd name="connsiteX50" fmla="*/ 609124 w 15083451"/>
              <a:gd name="connsiteY50" fmla="*/ 888492 h 963549"/>
              <a:gd name="connsiteX51" fmla="*/ 628460 w 15083451"/>
              <a:gd name="connsiteY51" fmla="*/ 856488 h 963549"/>
              <a:gd name="connsiteX52" fmla="*/ 628460 w 15083451"/>
              <a:gd name="connsiteY52" fmla="*/ 810292 h 963549"/>
              <a:gd name="connsiteX53" fmla="*/ 717899 w 15083451"/>
              <a:gd name="connsiteY53" fmla="*/ 667226 h 963549"/>
              <a:gd name="connsiteX54" fmla="*/ 718566 w 15083451"/>
              <a:gd name="connsiteY54" fmla="*/ 556165 h 963549"/>
              <a:gd name="connsiteX55" fmla="*/ 790956 w 15083451"/>
              <a:gd name="connsiteY55" fmla="*/ 448056 h 963549"/>
              <a:gd name="connsiteX56" fmla="*/ 843725 w 15083451"/>
              <a:gd name="connsiteY56" fmla="*/ 447770 h 963549"/>
              <a:gd name="connsiteX57" fmla="*/ 861060 w 15083451"/>
              <a:gd name="connsiteY57" fmla="*/ 419957 h 963549"/>
              <a:gd name="connsiteX58" fmla="*/ 767239 w 15083451"/>
              <a:gd name="connsiteY58" fmla="*/ 419957 h 963549"/>
              <a:gd name="connsiteX59" fmla="*/ 691229 w 15083451"/>
              <a:gd name="connsiteY59" fmla="*/ 291370 h 963549"/>
              <a:gd name="connsiteX60" fmla="*/ 689229 w 15083451"/>
              <a:gd name="connsiteY60" fmla="*/ 210407 h 963549"/>
              <a:gd name="connsiteX61" fmla="*/ 640271 w 15083451"/>
              <a:gd name="connsiteY61" fmla="*/ 144399 h 963549"/>
              <a:gd name="connsiteX62" fmla="*/ 532352 w 15083451"/>
              <a:gd name="connsiteY62" fmla="*/ 143447 h 963549"/>
              <a:gd name="connsiteX63" fmla="*/ 483108 w 15083451"/>
              <a:gd name="connsiteY63" fmla="*/ 228410 h 963549"/>
              <a:gd name="connsiteX64" fmla="*/ 271082 w 15083451"/>
              <a:gd name="connsiteY64" fmla="*/ 228410 h 963549"/>
              <a:gd name="connsiteX65" fmla="*/ 227743 w 15083451"/>
              <a:gd name="connsiteY65" fmla="*/ 156782 h 963549"/>
              <a:gd name="connsiteX66" fmla="*/ 200216 w 15083451"/>
              <a:gd name="connsiteY66" fmla="*/ 156782 h 963549"/>
              <a:gd name="connsiteX67" fmla="*/ 152019 w 15083451"/>
              <a:gd name="connsiteY67" fmla="*/ 248126 h 963549"/>
              <a:gd name="connsiteX68" fmla="*/ 150781 w 15083451"/>
              <a:gd name="connsiteY68" fmla="*/ 298990 h 963549"/>
              <a:gd name="connsiteX69" fmla="*/ 153638 w 15083451"/>
              <a:gd name="connsiteY69" fmla="*/ 303562 h 963549"/>
              <a:gd name="connsiteX70" fmla="*/ 157353 w 15083451"/>
              <a:gd name="connsiteY70" fmla="*/ 303467 h 963549"/>
              <a:gd name="connsiteX71" fmla="*/ 161068 w 15083451"/>
              <a:gd name="connsiteY71" fmla="*/ 298990 h 963549"/>
              <a:gd name="connsiteX72" fmla="*/ 525304 w 15083451"/>
              <a:gd name="connsiteY72" fmla="*/ 299180 h 963549"/>
              <a:gd name="connsiteX73" fmla="*/ 578739 w 15083451"/>
              <a:gd name="connsiteY73" fmla="*/ 213741 h 963549"/>
              <a:gd name="connsiteX74" fmla="*/ 607314 w 15083451"/>
              <a:gd name="connsiteY74" fmla="*/ 213741 h 963549"/>
              <a:gd name="connsiteX75" fmla="*/ 629317 w 15083451"/>
              <a:gd name="connsiteY75" fmla="*/ 242697 h 963549"/>
              <a:gd name="connsiteX76" fmla="*/ 629317 w 15083451"/>
              <a:gd name="connsiteY76" fmla="*/ 322326 h 963549"/>
              <a:gd name="connsiteX77" fmla="*/ 704945 w 15083451"/>
              <a:gd name="connsiteY77" fmla="*/ 449294 h 963549"/>
              <a:gd name="connsiteX78" fmla="*/ 648938 w 15083451"/>
              <a:gd name="connsiteY78" fmla="*/ 533400 h 963549"/>
              <a:gd name="connsiteX79" fmla="*/ 647510 w 15083451"/>
              <a:gd name="connsiteY79" fmla="*/ 650558 h 963549"/>
              <a:gd name="connsiteX80" fmla="*/ 603409 w 15083451"/>
              <a:gd name="connsiteY80" fmla="*/ 716852 h 963549"/>
              <a:gd name="connsiteX81" fmla="*/ 563404 w 15083451"/>
              <a:gd name="connsiteY81" fmla="*/ 649700 h 963549"/>
              <a:gd name="connsiteX82" fmla="*/ 563404 w 15083451"/>
              <a:gd name="connsiteY82" fmla="*/ 578644 h 963549"/>
              <a:gd name="connsiteX83" fmla="*/ 537496 w 15083451"/>
              <a:gd name="connsiteY83" fmla="*/ 536258 h 963549"/>
              <a:gd name="connsiteX84" fmla="*/ 537496 w 15083451"/>
              <a:gd name="connsiteY84" fmla="*/ 436721 h 963549"/>
              <a:gd name="connsiteX85" fmla="*/ 498824 w 15083451"/>
              <a:gd name="connsiteY85" fmla="*/ 368999 h 963549"/>
              <a:gd name="connsiteX86" fmla="*/ 581120 w 15083451"/>
              <a:gd name="connsiteY86" fmla="*/ 368999 h 963549"/>
              <a:gd name="connsiteX87" fmla="*/ 627698 w 15083451"/>
              <a:gd name="connsiteY87" fmla="*/ 443579 h 963549"/>
              <a:gd name="connsiteX88" fmla="*/ 592550 w 15083451"/>
              <a:gd name="connsiteY88" fmla="*/ 496729 h 96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5083451" h="963549">
                <a:moveTo>
                  <a:pt x="15083451" y="5158"/>
                </a:moveTo>
                <a:lnTo>
                  <a:pt x="439579" y="0"/>
                </a:lnTo>
                <a:lnTo>
                  <a:pt x="399955" y="72009"/>
                </a:lnTo>
                <a:lnTo>
                  <a:pt x="351377" y="72390"/>
                </a:lnTo>
                <a:lnTo>
                  <a:pt x="307467" y="0"/>
                </a:lnTo>
                <a:lnTo>
                  <a:pt x="118967" y="0"/>
                </a:lnTo>
                <a:lnTo>
                  <a:pt x="0" y="199739"/>
                </a:lnTo>
                <a:lnTo>
                  <a:pt x="0" y="342138"/>
                </a:lnTo>
                <a:lnTo>
                  <a:pt x="78296" y="463772"/>
                </a:lnTo>
                <a:lnTo>
                  <a:pt x="204216" y="463772"/>
                </a:lnTo>
                <a:lnTo>
                  <a:pt x="219647" y="437007"/>
                </a:lnTo>
                <a:lnTo>
                  <a:pt x="381000" y="437007"/>
                </a:lnTo>
                <a:lnTo>
                  <a:pt x="399288" y="469773"/>
                </a:lnTo>
                <a:lnTo>
                  <a:pt x="399288" y="568071"/>
                </a:lnTo>
                <a:lnTo>
                  <a:pt x="434245" y="628841"/>
                </a:lnTo>
                <a:cubicBezTo>
                  <a:pt x="434181" y="650336"/>
                  <a:pt x="434118" y="671830"/>
                  <a:pt x="434054" y="693325"/>
                </a:cubicBezTo>
                <a:lnTo>
                  <a:pt x="492728" y="800005"/>
                </a:lnTo>
                <a:lnTo>
                  <a:pt x="492728" y="884873"/>
                </a:lnTo>
                <a:lnTo>
                  <a:pt x="559118" y="962978"/>
                </a:lnTo>
                <a:lnTo>
                  <a:pt x="645414" y="963549"/>
                </a:lnTo>
                <a:lnTo>
                  <a:pt x="688372" y="892112"/>
                </a:lnTo>
                <a:lnTo>
                  <a:pt x="688372" y="837914"/>
                </a:lnTo>
                <a:lnTo>
                  <a:pt x="784479" y="687229"/>
                </a:lnTo>
                <a:lnTo>
                  <a:pt x="784479" y="586169"/>
                </a:lnTo>
                <a:lnTo>
                  <a:pt x="831152" y="512636"/>
                </a:lnTo>
                <a:lnTo>
                  <a:pt x="886968" y="513207"/>
                </a:lnTo>
                <a:lnTo>
                  <a:pt x="979075" y="352139"/>
                </a:lnTo>
                <a:lnTo>
                  <a:pt x="809530" y="352139"/>
                </a:lnTo>
                <a:lnTo>
                  <a:pt x="761333" y="269367"/>
                </a:lnTo>
                <a:lnTo>
                  <a:pt x="761429" y="189357"/>
                </a:lnTo>
                <a:lnTo>
                  <a:pt x="681419" y="77438"/>
                </a:lnTo>
                <a:lnTo>
                  <a:pt x="655511" y="77438"/>
                </a:lnTo>
                <a:lnTo>
                  <a:pt x="487299" y="77438"/>
                </a:lnTo>
                <a:lnTo>
                  <a:pt x="443293" y="153448"/>
                </a:lnTo>
                <a:lnTo>
                  <a:pt x="316421" y="153448"/>
                </a:lnTo>
                <a:lnTo>
                  <a:pt x="265843" y="67056"/>
                </a:lnTo>
                <a:lnTo>
                  <a:pt x="159639" y="67056"/>
                </a:lnTo>
                <a:lnTo>
                  <a:pt x="71914" y="225457"/>
                </a:lnTo>
                <a:lnTo>
                  <a:pt x="71914" y="311753"/>
                </a:lnTo>
                <a:lnTo>
                  <a:pt x="121825" y="393192"/>
                </a:lnTo>
                <a:lnTo>
                  <a:pt x="160687" y="393192"/>
                </a:lnTo>
                <a:lnTo>
                  <a:pt x="173260" y="370332"/>
                </a:lnTo>
                <a:lnTo>
                  <a:pt x="416433" y="370332"/>
                </a:lnTo>
                <a:lnTo>
                  <a:pt x="465392" y="455676"/>
                </a:lnTo>
                <a:lnTo>
                  <a:pt x="465392" y="556736"/>
                </a:lnTo>
                <a:lnTo>
                  <a:pt x="500443" y="616839"/>
                </a:lnTo>
                <a:lnTo>
                  <a:pt x="500443" y="678275"/>
                </a:lnTo>
                <a:lnTo>
                  <a:pt x="563309" y="783527"/>
                </a:lnTo>
                <a:lnTo>
                  <a:pt x="563309" y="847344"/>
                </a:lnTo>
                <a:lnTo>
                  <a:pt x="594932" y="888492"/>
                </a:lnTo>
                <a:lnTo>
                  <a:pt x="609124" y="888492"/>
                </a:lnTo>
                <a:lnTo>
                  <a:pt x="628460" y="856488"/>
                </a:lnTo>
                <a:lnTo>
                  <a:pt x="628460" y="810292"/>
                </a:lnTo>
                <a:lnTo>
                  <a:pt x="717899" y="667226"/>
                </a:lnTo>
                <a:cubicBezTo>
                  <a:pt x="718121" y="630206"/>
                  <a:pt x="718344" y="593185"/>
                  <a:pt x="718566" y="556165"/>
                </a:cubicBezTo>
                <a:lnTo>
                  <a:pt x="790956" y="448056"/>
                </a:lnTo>
                <a:lnTo>
                  <a:pt x="843725" y="447770"/>
                </a:lnTo>
                <a:lnTo>
                  <a:pt x="861060" y="419957"/>
                </a:lnTo>
                <a:lnTo>
                  <a:pt x="767239" y="419957"/>
                </a:lnTo>
                <a:lnTo>
                  <a:pt x="691229" y="291370"/>
                </a:lnTo>
                <a:cubicBezTo>
                  <a:pt x="690562" y="264382"/>
                  <a:pt x="689896" y="237395"/>
                  <a:pt x="689229" y="210407"/>
                </a:cubicBezTo>
                <a:lnTo>
                  <a:pt x="640271" y="144399"/>
                </a:lnTo>
                <a:lnTo>
                  <a:pt x="532352" y="143447"/>
                </a:lnTo>
                <a:lnTo>
                  <a:pt x="483108" y="228410"/>
                </a:lnTo>
                <a:lnTo>
                  <a:pt x="271082" y="228410"/>
                </a:lnTo>
                <a:lnTo>
                  <a:pt x="227743" y="156782"/>
                </a:lnTo>
                <a:lnTo>
                  <a:pt x="200216" y="156782"/>
                </a:lnTo>
                <a:lnTo>
                  <a:pt x="152019" y="248126"/>
                </a:lnTo>
                <a:cubicBezTo>
                  <a:pt x="151606" y="265081"/>
                  <a:pt x="151194" y="282035"/>
                  <a:pt x="150781" y="298990"/>
                </a:cubicBezTo>
                <a:lnTo>
                  <a:pt x="153638" y="303562"/>
                </a:lnTo>
                <a:lnTo>
                  <a:pt x="157353" y="303467"/>
                </a:lnTo>
                <a:lnTo>
                  <a:pt x="161068" y="298990"/>
                </a:lnTo>
                <a:lnTo>
                  <a:pt x="525304" y="299180"/>
                </a:lnTo>
                <a:lnTo>
                  <a:pt x="578739" y="213741"/>
                </a:lnTo>
                <a:lnTo>
                  <a:pt x="607314" y="213741"/>
                </a:lnTo>
                <a:lnTo>
                  <a:pt x="629317" y="242697"/>
                </a:lnTo>
                <a:lnTo>
                  <a:pt x="629317" y="322326"/>
                </a:lnTo>
                <a:lnTo>
                  <a:pt x="704945" y="449294"/>
                </a:lnTo>
                <a:lnTo>
                  <a:pt x="648938" y="533400"/>
                </a:lnTo>
                <a:lnTo>
                  <a:pt x="647510" y="650558"/>
                </a:lnTo>
                <a:lnTo>
                  <a:pt x="603409" y="716852"/>
                </a:lnTo>
                <a:lnTo>
                  <a:pt x="563404" y="649700"/>
                </a:lnTo>
                <a:lnTo>
                  <a:pt x="563404" y="578644"/>
                </a:lnTo>
                <a:lnTo>
                  <a:pt x="537496" y="536258"/>
                </a:lnTo>
                <a:lnTo>
                  <a:pt x="537496" y="436721"/>
                </a:lnTo>
                <a:lnTo>
                  <a:pt x="498824" y="368999"/>
                </a:lnTo>
                <a:lnTo>
                  <a:pt x="581120" y="368999"/>
                </a:lnTo>
                <a:lnTo>
                  <a:pt x="627698" y="443579"/>
                </a:lnTo>
                <a:lnTo>
                  <a:pt x="592550" y="496729"/>
                </a:lnTo>
              </a:path>
            </a:pathLst>
          </a:custGeom>
          <a:noFill/>
          <a:ln w="7144" cap="flat">
            <a:solidFill>
              <a:srgbClr val="E63C2B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B27B1-9BEE-85F0-5F8D-2FE6D5DDD203}"/>
              </a:ext>
            </a:extLst>
          </p:cNvPr>
          <p:cNvSpPr/>
          <p:nvPr userDrawn="1"/>
        </p:nvSpPr>
        <p:spPr>
          <a:xfrm>
            <a:off x="501343" y="857543"/>
            <a:ext cx="432048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1B3B9E-600F-FC15-707B-431B65AD49C7}"/>
              </a:ext>
            </a:extLst>
          </p:cNvPr>
          <p:cNvSpPr/>
          <p:nvPr userDrawn="1"/>
        </p:nvSpPr>
        <p:spPr>
          <a:xfrm>
            <a:off x="380693" y="914693"/>
            <a:ext cx="432048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1B1B81-36CD-9D78-49C8-71B7E7E54A6F}"/>
              </a:ext>
            </a:extLst>
          </p:cNvPr>
          <p:cNvSpPr/>
          <p:nvPr userDrawn="1"/>
        </p:nvSpPr>
        <p:spPr>
          <a:xfrm>
            <a:off x="69295" y="867068"/>
            <a:ext cx="362505" cy="7200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923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8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48" r:id="rId9"/>
    <p:sldLayoutId id="2147483789" r:id="rId10"/>
    <p:sldLayoutId id="2147483790" r:id="rId11"/>
    <p:sldLayoutId id="2147483754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  <p:sldLayoutId id="2147483798" r:id="rId20"/>
    <p:sldLayoutId id="2147483799" r:id="rId21"/>
    <p:sldLayoutId id="2147483800" r:id="rId22"/>
    <p:sldLayoutId id="2147483801" r:id="rId23"/>
    <p:sldLayoutId id="2147483802" r:id="rId24"/>
    <p:sldLayoutId id="2147483803" r:id="rId25"/>
    <p:sldLayoutId id="2147483804" r:id="rId26"/>
    <p:sldLayoutId id="2147483805" r:id="rId27"/>
  </p:sldLayoutIdLst>
  <p:hf hdr="0" ftr="0" dt="0"/>
  <p:txStyles>
    <p:titleStyle>
      <a:lvl1pPr algn="l" defTabSz="779173" rtl="0" eaLnBrk="1" latinLnBrk="0" hangingPunct="1">
        <a:spcBef>
          <a:spcPct val="0"/>
        </a:spcBef>
        <a:buNone/>
        <a:defRPr sz="2800" b="1" i="0" kern="1200" cap="none" spc="0" baseline="0">
          <a:solidFill>
            <a:schemeClr val="tx1"/>
          </a:solidFill>
          <a:latin typeface="Apex New Bold" panose="02010600040501010103" pitchFamily="2" charset="77"/>
          <a:ea typeface="Apex New Bold" panose="02010600040501010103" pitchFamily="2" charset="77"/>
          <a:cs typeface="+mj-cs"/>
        </a:defRPr>
      </a:lvl1pPr>
    </p:titleStyle>
    <p:bodyStyle>
      <a:lvl1pPr marL="0" indent="0" algn="l" defTabSz="779173" rtl="0" eaLnBrk="1" latinLnBrk="0" hangingPunct="1">
        <a:lnSpc>
          <a:spcPct val="110000"/>
        </a:lnSpc>
        <a:spcBef>
          <a:spcPts val="1023"/>
        </a:spcBef>
        <a:spcAft>
          <a:spcPts val="341"/>
        </a:spcAft>
        <a:buFont typeface="Arial" pitchFamily="34" charset="0"/>
        <a:buNone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228612" indent="-142037" algn="l" defTabSz="779173" rtl="0" eaLnBrk="1" latinLnBrk="0" hangingPunct="1">
        <a:lnSpc>
          <a:spcPct val="110000"/>
        </a:lnSpc>
        <a:spcBef>
          <a:spcPts val="171"/>
        </a:spcBef>
        <a:spcAft>
          <a:spcPts val="171"/>
        </a:spcAft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531623" indent="-160976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›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764293" indent="-155565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78126" indent="-156917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0" userDrawn="1">
          <p15:clr>
            <a:srgbClr val="F26B43"/>
          </p15:clr>
        </p15:guide>
        <p15:guide id="4" orient="horz" pos="4156" userDrawn="1">
          <p15:clr>
            <a:srgbClr val="F26B43"/>
          </p15:clr>
        </p15:guide>
        <p15:guide id="5" orient="horz" pos="2432" userDrawn="1">
          <p15:clr>
            <a:srgbClr val="F26B43"/>
          </p15:clr>
        </p15:guide>
        <p15:guide id="7" orient="horz" pos="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Freeform 540">
            <a:extLst>
              <a:ext uri="{FF2B5EF4-FFF2-40B4-BE49-F238E27FC236}">
                <a16:creationId xmlns:a16="http://schemas.microsoft.com/office/drawing/2014/main" id="{79A2E5CA-46F8-7CDC-E057-63E41A8AD015}"/>
              </a:ext>
            </a:extLst>
          </p:cNvPr>
          <p:cNvSpPr/>
          <p:nvPr/>
        </p:nvSpPr>
        <p:spPr>
          <a:xfrm>
            <a:off x="-4437" y="0"/>
            <a:ext cx="12196437" cy="6858000"/>
          </a:xfrm>
          <a:custGeom>
            <a:avLst/>
            <a:gdLst>
              <a:gd name="connsiteX0" fmla="*/ 1322551 w 12196437"/>
              <a:gd name="connsiteY0" fmla="*/ 917119 h 6880475"/>
              <a:gd name="connsiteX1" fmla="*/ 642578 w 12196437"/>
              <a:gd name="connsiteY1" fmla="*/ 2059126 h 6880475"/>
              <a:gd name="connsiteX2" fmla="*/ 642578 w 12196437"/>
              <a:gd name="connsiteY2" fmla="*/ 2878457 h 6880475"/>
              <a:gd name="connsiteX3" fmla="*/ 1108528 w 12196437"/>
              <a:gd name="connsiteY3" fmla="*/ 3602271 h 6880475"/>
              <a:gd name="connsiteX4" fmla="*/ 1899683 w 12196437"/>
              <a:gd name="connsiteY4" fmla="*/ 3602271 h 6880475"/>
              <a:gd name="connsiteX5" fmla="*/ 1982058 w 12196437"/>
              <a:gd name="connsiteY5" fmla="*/ 3459631 h 6880475"/>
              <a:gd name="connsiteX6" fmla="*/ 2716485 w 12196437"/>
              <a:gd name="connsiteY6" fmla="*/ 3459631 h 6880475"/>
              <a:gd name="connsiteX7" fmla="*/ 2769423 w 12196437"/>
              <a:gd name="connsiteY7" fmla="*/ 3554387 h 6880475"/>
              <a:gd name="connsiteX8" fmla="*/ 2769423 w 12196437"/>
              <a:gd name="connsiteY8" fmla="*/ 4078708 h 6880475"/>
              <a:gd name="connsiteX9" fmla="*/ 2955399 w 12196437"/>
              <a:gd name="connsiteY9" fmla="*/ 4402397 h 6880475"/>
              <a:gd name="connsiteX10" fmla="*/ 2954388 w 12196437"/>
              <a:gd name="connsiteY10" fmla="*/ 4744531 h 6880475"/>
              <a:gd name="connsiteX11" fmla="*/ 3267086 w 12196437"/>
              <a:gd name="connsiteY11" fmla="*/ 5313072 h 6880475"/>
              <a:gd name="connsiteX12" fmla="*/ 3267086 w 12196437"/>
              <a:gd name="connsiteY12" fmla="*/ 5777000 h 6880475"/>
              <a:gd name="connsiteX13" fmla="*/ 3677951 w 12196437"/>
              <a:gd name="connsiteY13" fmla="*/ 6260639 h 6880475"/>
              <a:gd name="connsiteX14" fmla="*/ 4248259 w 12196437"/>
              <a:gd name="connsiteY14" fmla="*/ 6264176 h 6880475"/>
              <a:gd name="connsiteX15" fmla="*/ 4523812 w 12196437"/>
              <a:gd name="connsiteY15" fmla="*/ 5805807 h 6880475"/>
              <a:gd name="connsiteX16" fmla="*/ 4523812 w 12196437"/>
              <a:gd name="connsiteY16" fmla="*/ 5519010 h 6880475"/>
              <a:gd name="connsiteX17" fmla="*/ 5035877 w 12196437"/>
              <a:gd name="connsiteY17" fmla="*/ 4716736 h 6880475"/>
              <a:gd name="connsiteX18" fmla="*/ 5035877 w 12196437"/>
              <a:gd name="connsiteY18" fmla="*/ 4178518 h 6880475"/>
              <a:gd name="connsiteX19" fmla="*/ 5235624 w 12196437"/>
              <a:gd name="connsiteY19" fmla="*/ 3862662 h 6880475"/>
              <a:gd name="connsiteX20" fmla="*/ 5536950 w 12196437"/>
              <a:gd name="connsiteY20" fmla="*/ 3866200 h 6880475"/>
              <a:gd name="connsiteX21" fmla="*/ 6150722 w 12196437"/>
              <a:gd name="connsiteY21" fmla="*/ 2792291 h 6880475"/>
              <a:gd name="connsiteX22" fmla="*/ 5124064 w 12196437"/>
              <a:gd name="connsiteY22" fmla="*/ 2792291 h 6880475"/>
              <a:gd name="connsiteX23" fmla="*/ 4913199 w 12196437"/>
              <a:gd name="connsiteY23" fmla="*/ 2429941 h 6880475"/>
              <a:gd name="connsiteX24" fmla="*/ 4913199 w 12196437"/>
              <a:gd name="connsiteY24" fmla="*/ 1998230 h 6880475"/>
              <a:gd name="connsiteX25" fmla="*/ 4398481 w 12196437"/>
              <a:gd name="connsiteY25" fmla="*/ 1286670 h 6880475"/>
              <a:gd name="connsiteX26" fmla="*/ 3246239 w 12196437"/>
              <a:gd name="connsiteY26" fmla="*/ 1286670 h 6880475"/>
              <a:gd name="connsiteX27" fmla="*/ 3001135 w 12196437"/>
              <a:gd name="connsiteY27" fmla="*/ 1734048 h 6880475"/>
              <a:gd name="connsiteX28" fmla="*/ 2497029 w 12196437"/>
              <a:gd name="connsiteY28" fmla="*/ 1734048 h 6880475"/>
              <a:gd name="connsiteX29" fmla="*/ 2227921 w 12196437"/>
              <a:gd name="connsiteY29" fmla="*/ 1274036 h 6880475"/>
              <a:gd name="connsiteX30" fmla="*/ 1498168 w 12196437"/>
              <a:gd name="connsiteY30" fmla="*/ 1274036 h 6880475"/>
              <a:gd name="connsiteX31" fmla="*/ 985470 w 12196437"/>
              <a:gd name="connsiteY31" fmla="*/ 2182310 h 6880475"/>
              <a:gd name="connsiteX32" fmla="*/ 998104 w 12196437"/>
              <a:gd name="connsiteY32" fmla="*/ 2763485 h 6880475"/>
              <a:gd name="connsiteX33" fmla="*/ 1323436 w 12196437"/>
              <a:gd name="connsiteY33" fmla="*/ 3233478 h 6880475"/>
              <a:gd name="connsiteX34" fmla="*/ 1704231 w 12196437"/>
              <a:gd name="connsiteY34" fmla="*/ 3233478 h 6880475"/>
              <a:gd name="connsiteX35" fmla="*/ 1841439 w 12196437"/>
              <a:gd name="connsiteY35" fmla="*/ 3054072 h 6880475"/>
              <a:gd name="connsiteX36" fmla="*/ 2888059 w 12196437"/>
              <a:gd name="connsiteY36" fmla="*/ 3054072 h 6880475"/>
              <a:gd name="connsiteX37" fmla="*/ 3121791 w 12196437"/>
              <a:gd name="connsiteY37" fmla="*/ 3479213 h 6880475"/>
              <a:gd name="connsiteX38" fmla="*/ 3121791 w 12196437"/>
              <a:gd name="connsiteY38" fmla="*/ 4018947 h 6880475"/>
              <a:gd name="connsiteX39" fmla="*/ 3308400 w 12196437"/>
              <a:gd name="connsiteY39" fmla="*/ 4339225 h 6880475"/>
              <a:gd name="connsiteX40" fmla="*/ 3308400 w 12196437"/>
              <a:gd name="connsiteY40" fmla="*/ 4666958 h 6880475"/>
              <a:gd name="connsiteX41" fmla="*/ 3643332 w 12196437"/>
              <a:gd name="connsiteY41" fmla="*/ 5227159 h 6880475"/>
              <a:gd name="connsiteX42" fmla="*/ 3643332 w 12196437"/>
              <a:gd name="connsiteY42" fmla="*/ 5573716 h 6880475"/>
              <a:gd name="connsiteX43" fmla="*/ 3866074 w 12196437"/>
              <a:gd name="connsiteY43" fmla="*/ 5864303 h 6880475"/>
              <a:gd name="connsiteX44" fmla="*/ 4054577 w 12196437"/>
              <a:gd name="connsiteY44" fmla="*/ 5864303 h 6880475"/>
              <a:gd name="connsiteX45" fmla="*/ 4204672 w 12196437"/>
              <a:gd name="connsiteY45" fmla="*/ 5616293 h 6880475"/>
              <a:gd name="connsiteX46" fmla="*/ 4204672 w 12196437"/>
              <a:gd name="connsiteY46" fmla="*/ 5371063 h 6880475"/>
              <a:gd name="connsiteX47" fmla="*/ 4680603 w 12196437"/>
              <a:gd name="connsiteY47" fmla="*/ 4609724 h 6880475"/>
              <a:gd name="connsiteX48" fmla="*/ 4684646 w 12196437"/>
              <a:gd name="connsiteY48" fmla="*/ 4017179 h 6880475"/>
              <a:gd name="connsiteX49" fmla="*/ 4956281 w 12196437"/>
              <a:gd name="connsiteY49" fmla="*/ 3560957 h 6880475"/>
              <a:gd name="connsiteX50" fmla="*/ 5339856 w 12196437"/>
              <a:gd name="connsiteY50" fmla="*/ 3559441 h 6880475"/>
              <a:gd name="connsiteX51" fmla="*/ 5613009 w 12196437"/>
              <a:gd name="connsiteY51" fmla="*/ 3098544 h 6880475"/>
              <a:gd name="connsiteX52" fmla="*/ 4927349 w 12196437"/>
              <a:gd name="connsiteY52" fmla="*/ 3096017 h 6880475"/>
              <a:gd name="connsiteX53" fmla="*/ 4568411 w 12196437"/>
              <a:gd name="connsiteY53" fmla="*/ 2507768 h 6880475"/>
              <a:gd name="connsiteX54" fmla="*/ 4582687 w 12196437"/>
              <a:gd name="connsiteY54" fmla="*/ 2127225 h 6880475"/>
              <a:gd name="connsiteX55" fmla="*/ 4252934 w 12196437"/>
              <a:gd name="connsiteY55" fmla="*/ 1643207 h 6880475"/>
              <a:gd name="connsiteX56" fmla="*/ 3444344 w 12196437"/>
              <a:gd name="connsiteY56" fmla="*/ 1638786 h 6880475"/>
              <a:gd name="connsiteX57" fmla="*/ 3194438 w 12196437"/>
              <a:gd name="connsiteY57" fmla="*/ 2076941 h 6880475"/>
              <a:gd name="connsiteX58" fmla="*/ 2278710 w 12196437"/>
              <a:gd name="connsiteY58" fmla="*/ 2076941 h 6880475"/>
              <a:gd name="connsiteX59" fmla="*/ 2053568 w 12196437"/>
              <a:gd name="connsiteY59" fmla="*/ 1657105 h 6880475"/>
              <a:gd name="connsiteX60" fmla="*/ 1715602 w 12196437"/>
              <a:gd name="connsiteY60" fmla="*/ 1657105 h 6880475"/>
              <a:gd name="connsiteX61" fmla="*/ 1365381 w 12196437"/>
              <a:gd name="connsiteY61" fmla="*/ 2321286 h 6880475"/>
              <a:gd name="connsiteX62" fmla="*/ 1372331 w 12196437"/>
              <a:gd name="connsiteY62" fmla="*/ 2653694 h 6880475"/>
              <a:gd name="connsiteX63" fmla="*/ 1441818 w 12196437"/>
              <a:gd name="connsiteY63" fmla="*/ 2745670 h 6880475"/>
              <a:gd name="connsiteX64" fmla="*/ 1553125 w 12196437"/>
              <a:gd name="connsiteY64" fmla="*/ 2743775 h 6880475"/>
              <a:gd name="connsiteX65" fmla="*/ 1649399 w 12196437"/>
              <a:gd name="connsiteY65" fmla="*/ 2662411 h 6880475"/>
              <a:gd name="connsiteX66" fmla="*/ 3697281 w 12196437"/>
              <a:gd name="connsiteY66" fmla="*/ 2663801 h 6880475"/>
              <a:gd name="connsiteX67" fmla="*/ 3898038 w 12196437"/>
              <a:gd name="connsiteY67" fmla="*/ 2270370 h 6880475"/>
              <a:gd name="connsiteX68" fmla="*/ 3931141 w 12196437"/>
              <a:gd name="connsiteY68" fmla="*/ 2270370 h 6880475"/>
              <a:gd name="connsiteX69" fmla="*/ 3994312 w 12196437"/>
              <a:gd name="connsiteY69" fmla="*/ 2353504 h 6880475"/>
              <a:gd name="connsiteX70" fmla="*/ 3994312 w 12196437"/>
              <a:gd name="connsiteY70" fmla="*/ 2771317 h 6880475"/>
              <a:gd name="connsiteX71" fmla="*/ 4377887 w 12196437"/>
              <a:gd name="connsiteY71" fmla="*/ 3414653 h 6880475"/>
              <a:gd name="connsiteX72" fmla="*/ 4099303 w 12196437"/>
              <a:gd name="connsiteY72" fmla="*/ 3832466 h 6880475"/>
              <a:gd name="connsiteX73" fmla="*/ 4091595 w 12196437"/>
              <a:gd name="connsiteY73" fmla="*/ 4456471 h 6880475"/>
              <a:gd name="connsiteX74" fmla="*/ 3969297 w 12196437"/>
              <a:gd name="connsiteY74" fmla="*/ 4641815 h 6880475"/>
              <a:gd name="connsiteX75" fmla="*/ 3858620 w 12196437"/>
              <a:gd name="connsiteY75" fmla="*/ 4455966 h 6880475"/>
              <a:gd name="connsiteX76" fmla="*/ 3858620 w 12196437"/>
              <a:gd name="connsiteY76" fmla="*/ 4076939 h 6880475"/>
              <a:gd name="connsiteX77" fmla="*/ 3720781 w 12196437"/>
              <a:gd name="connsiteY77" fmla="*/ 3851165 h 6880475"/>
              <a:gd name="connsiteX78" fmla="*/ 3720781 w 12196437"/>
              <a:gd name="connsiteY78" fmla="*/ 3321665 h 6880475"/>
              <a:gd name="connsiteX79" fmla="*/ 3556536 w 12196437"/>
              <a:gd name="connsiteY79" fmla="*/ 3043712 h 6880475"/>
              <a:gd name="connsiteX80" fmla="*/ 3728487 w 12196437"/>
              <a:gd name="connsiteY80" fmla="*/ 3043712 h 6880475"/>
              <a:gd name="connsiteX81" fmla="*/ 3946176 w 12196437"/>
              <a:gd name="connsiteY81" fmla="*/ 3385973 h 6880475"/>
              <a:gd name="connsiteX82" fmla="*/ 3779276 w 12196437"/>
              <a:gd name="connsiteY82" fmla="*/ 3638658 h 6880475"/>
              <a:gd name="connsiteX83" fmla="*/ 3779276 w 12196437"/>
              <a:gd name="connsiteY83" fmla="*/ 3763104 h 6880475"/>
              <a:gd name="connsiteX84" fmla="*/ 3994058 w 12196437"/>
              <a:gd name="connsiteY84" fmla="*/ 3763104 h 6880475"/>
              <a:gd name="connsiteX85" fmla="*/ 3994058 w 12196437"/>
              <a:gd name="connsiteY85" fmla="*/ 3703345 h 6880475"/>
              <a:gd name="connsiteX86" fmla="*/ 4202144 w 12196437"/>
              <a:gd name="connsiteY86" fmla="*/ 3389005 h 6880475"/>
              <a:gd name="connsiteX87" fmla="*/ 3846365 w 12196437"/>
              <a:gd name="connsiteY87" fmla="*/ 2829562 h 6880475"/>
              <a:gd name="connsiteX88" fmla="*/ 3180036 w 12196437"/>
              <a:gd name="connsiteY88" fmla="*/ 2829562 h 6880475"/>
              <a:gd name="connsiteX89" fmla="*/ 3505368 w 12196437"/>
              <a:gd name="connsiteY89" fmla="*/ 3380540 h 6880475"/>
              <a:gd name="connsiteX90" fmla="*/ 3505368 w 12196437"/>
              <a:gd name="connsiteY90" fmla="*/ 3911178 h 6880475"/>
              <a:gd name="connsiteX91" fmla="*/ 3643206 w 12196437"/>
              <a:gd name="connsiteY91" fmla="*/ 4136952 h 6880475"/>
              <a:gd name="connsiteX92" fmla="*/ 3643206 w 12196437"/>
              <a:gd name="connsiteY92" fmla="*/ 4514083 h 6880475"/>
              <a:gd name="connsiteX93" fmla="*/ 3959062 w 12196437"/>
              <a:gd name="connsiteY93" fmla="*/ 5043836 h 6880475"/>
              <a:gd name="connsiteX94" fmla="*/ 4305619 w 12196437"/>
              <a:gd name="connsiteY94" fmla="*/ 4522043 h 6880475"/>
              <a:gd name="connsiteX95" fmla="*/ 4313199 w 12196437"/>
              <a:gd name="connsiteY95" fmla="*/ 3898291 h 6880475"/>
              <a:gd name="connsiteX96" fmla="*/ 4631708 w 12196437"/>
              <a:gd name="connsiteY96" fmla="*/ 3420464 h 6880475"/>
              <a:gd name="connsiteX97" fmla="*/ 4209093 w 12196437"/>
              <a:gd name="connsiteY97" fmla="*/ 2712442 h 6880475"/>
              <a:gd name="connsiteX98" fmla="*/ 4209093 w 12196437"/>
              <a:gd name="connsiteY98" fmla="*/ 2281616 h 6880475"/>
              <a:gd name="connsiteX99" fmla="*/ 4037899 w 12196437"/>
              <a:gd name="connsiteY99" fmla="*/ 2055968 h 6880475"/>
              <a:gd name="connsiteX100" fmla="*/ 3766642 w 12196437"/>
              <a:gd name="connsiteY100" fmla="*/ 2055968 h 6880475"/>
              <a:gd name="connsiteX101" fmla="*/ 3566390 w 12196437"/>
              <a:gd name="connsiteY101" fmla="*/ 2448766 h 6880475"/>
              <a:gd name="connsiteX102" fmla="*/ 1582816 w 12196437"/>
              <a:gd name="connsiteY102" fmla="*/ 2447629 h 6880475"/>
              <a:gd name="connsiteX103" fmla="*/ 1581300 w 12196437"/>
              <a:gd name="connsiteY103" fmla="*/ 2371823 h 6880475"/>
              <a:gd name="connsiteX104" fmla="*/ 1844598 w 12196437"/>
              <a:gd name="connsiteY104" fmla="*/ 1871382 h 6880475"/>
              <a:gd name="connsiteX105" fmla="*/ 1924951 w 12196437"/>
              <a:gd name="connsiteY105" fmla="*/ 1871382 h 6880475"/>
              <a:gd name="connsiteX106" fmla="*/ 2150220 w 12196437"/>
              <a:gd name="connsiteY106" fmla="*/ 2291216 h 6880475"/>
              <a:gd name="connsiteX107" fmla="*/ 3319265 w 12196437"/>
              <a:gd name="connsiteY107" fmla="*/ 2291216 h 6880475"/>
              <a:gd name="connsiteX108" fmla="*/ 3568665 w 12196437"/>
              <a:gd name="connsiteY108" fmla="*/ 1853820 h 6880475"/>
              <a:gd name="connsiteX109" fmla="*/ 4139353 w 12196437"/>
              <a:gd name="connsiteY109" fmla="*/ 1856852 h 6880475"/>
              <a:gd name="connsiteX110" fmla="*/ 4365758 w 12196437"/>
              <a:gd name="connsiteY110" fmla="*/ 2189259 h 6880475"/>
              <a:gd name="connsiteX111" fmla="*/ 4351733 w 12196437"/>
              <a:gd name="connsiteY111" fmla="*/ 2563864 h 6880475"/>
              <a:gd name="connsiteX112" fmla="*/ 4806566 w 12196437"/>
              <a:gd name="connsiteY112" fmla="*/ 3310294 h 6880475"/>
              <a:gd name="connsiteX113" fmla="*/ 5236761 w 12196437"/>
              <a:gd name="connsiteY113" fmla="*/ 3311936 h 6880475"/>
              <a:gd name="connsiteX114" fmla="*/ 5217179 w 12196437"/>
              <a:gd name="connsiteY114" fmla="*/ 3344912 h 6880475"/>
              <a:gd name="connsiteX115" fmla="*/ 4833982 w 12196437"/>
              <a:gd name="connsiteY115" fmla="*/ 3346301 h 6880475"/>
              <a:gd name="connsiteX116" fmla="*/ 4470243 w 12196437"/>
              <a:gd name="connsiteY116" fmla="*/ 3957166 h 6880475"/>
              <a:gd name="connsiteX117" fmla="*/ 4466200 w 12196437"/>
              <a:gd name="connsiteY117" fmla="*/ 4547185 h 6880475"/>
              <a:gd name="connsiteX118" fmla="*/ 3989889 w 12196437"/>
              <a:gd name="connsiteY118" fmla="*/ 5309408 h 6880475"/>
              <a:gd name="connsiteX119" fmla="*/ 3989889 w 12196437"/>
              <a:gd name="connsiteY119" fmla="*/ 5556786 h 6880475"/>
              <a:gd name="connsiteX120" fmla="*/ 3950345 w 12196437"/>
              <a:gd name="connsiteY120" fmla="*/ 5622106 h 6880475"/>
              <a:gd name="connsiteX121" fmla="*/ 3857736 w 12196437"/>
              <a:gd name="connsiteY121" fmla="*/ 5501448 h 6880475"/>
              <a:gd name="connsiteX122" fmla="*/ 3857736 w 12196437"/>
              <a:gd name="connsiteY122" fmla="*/ 5168410 h 6880475"/>
              <a:gd name="connsiteX123" fmla="*/ 3522802 w 12196437"/>
              <a:gd name="connsiteY123" fmla="*/ 4608082 h 6880475"/>
              <a:gd name="connsiteX124" fmla="*/ 3522802 w 12196437"/>
              <a:gd name="connsiteY124" fmla="*/ 4281108 h 6880475"/>
              <a:gd name="connsiteX125" fmla="*/ 3336195 w 12196437"/>
              <a:gd name="connsiteY125" fmla="*/ 3960830 h 6880475"/>
              <a:gd name="connsiteX126" fmla="*/ 3336195 w 12196437"/>
              <a:gd name="connsiteY126" fmla="*/ 3424002 h 6880475"/>
              <a:gd name="connsiteX127" fmla="*/ 3015158 w 12196437"/>
              <a:gd name="connsiteY127" fmla="*/ 2839290 h 6880475"/>
              <a:gd name="connsiteX128" fmla="*/ 1735312 w 12196437"/>
              <a:gd name="connsiteY128" fmla="*/ 2839290 h 6880475"/>
              <a:gd name="connsiteX129" fmla="*/ 1598231 w 12196437"/>
              <a:gd name="connsiteY129" fmla="*/ 3018316 h 6880475"/>
              <a:gd name="connsiteX130" fmla="*/ 1435880 w 12196437"/>
              <a:gd name="connsiteY130" fmla="*/ 3018316 h 6880475"/>
              <a:gd name="connsiteX131" fmla="*/ 1210865 w 12196437"/>
              <a:gd name="connsiteY131" fmla="*/ 2693869 h 6880475"/>
              <a:gd name="connsiteX132" fmla="*/ 1201263 w 12196437"/>
              <a:gd name="connsiteY132" fmla="*/ 2236638 h 6880475"/>
              <a:gd name="connsiteX133" fmla="*/ 1623246 w 12196437"/>
              <a:gd name="connsiteY133" fmla="*/ 1488944 h 6880475"/>
              <a:gd name="connsiteX134" fmla="*/ 2104483 w 12196437"/>
              <a:gd name="connsiteY134" fmla="*/ 1488944 h 6880475"/>
              <a:gd name="connsiteX135" fmla="*/ 2373593 w 12196437"/>
              <a:gd name="connsiteY135" fmla="*/ 1948955 h 6880475"/>
              <a:gd name="connsiteX136" fmla="*/ 3128235 w 12196437"/>
              <a:gd name="connsiteY136" fmla="*/ 1948955 h 6880475"/>
              <a:gd name="connsiteX137" fmla="*/ 3373339 w 12196437"/>
              <a:gd name="connsiteY137" fmla="*/ 1501578 h 6880475"/>
              <a:gd name="connsiteX138" fmla="*/ 4288437 w 12196437"/>
              <a:gd name="connsiteY138" fmla="*/ 1501578 h 6880475"/>
              <a:gd name="connsiteX139" fmla="*/ 4698165 w 12196437"/>
              <a:gd name="connsiteY139" fmla="*/ 2067717 h 6880475"/>
              <a:gd name="connsiteX140" fmla="*/ 4697532 w 12196437"/>
              <a:gd name="connsiteY140" fmla="*/ 2487932 h 6880475"/>
              <a:gd name="connsiteX141" fmla="*/ 4999743 w 12196437"/>
              <a:gd name="connsiteY141" fmla="*/ 3007199 h 6880475"/>
              <a:gd name="connsiteX142" fmla="*/ 5779529 w 12196437"/>
              <a:gd name="connsiteY142" fmla="*/ 3007199 h 6880475"/>
              <a:gd name="connsiteX143" fmla="*/ 5412124 w 12196437"/>
              <a:gd name="connsiteY143" fmla="*/ 3649776 h 6880475"/>
              <a:gd name="connsiteX144" fmla="*/ 5117999 w 12196437"/>
              <a:gd name="connsiteY144" fmla="*/ 3646618 h 6880475"/>
              <a:gd name="connsiteX145" fmla="*/ 4820842 w 12196437"/>
              <a:gd name="connsiteY145" fmla="*/ 4115347 h 6880475"/>
              <a:gd name="connsiteX146" fmla="*/ 4820842 w 12196437"/>
              <a:gd name="connsiteY146" fmla="*/ 4653691 h 6880475"/>
              <a:gd name="connsiteX147" fmla="*/ 4308777 w 12196437"/>
              <a:gd name="connsiteY147" fmla="*/ 5456344 h 6880475"/>
              <a:gd name="connsiteX148" fmla="*/ 4308777 w 12196437"/>
              <a:gd name="connsiteY148" fmla="*/ 5746173 h 6880475"/>
              <a:gd name="connsiteX149" fmla="*/ 4126971 w 12196437"/>
              <a:gd name="connsiteY149" fmla="*/ 6048637 h 6880475"/>
              <a:gd name="connsiteX150" fmla="*/ 3777634 w 12196437"/>
              <a:gd name="connsiteY150" fmla="*/ 6046490 h 6880475"/>
              <a:gd name="connsiteX151" fmla="*/ 3482119 w 12196437"/>
              <a:gd name="connsiteY151" fmla="*/ 5698668 h 6880475"/>
              <a:gd name="connsiteX152" fmla="*/ 3482119 w 12196437"/>
              <a:gd name="connsiteY152" fmla="*/ 5258366 h 6880475"/>
              <a:gd name="connsiteX153" fmla="*/ 3169549 w 12196437"/>
              <a:gd name="connsiteY153" fmla="*/ 4689826 h 6880475"/>
              <a:gd name="connsiteX154" fmla="*/ 3170560 w 12196437"/>
              <a:gd name="connsiteY154" fmla="*/ 4345543 h 6880475"/>
              <a:gd name="connsiteX155" fmla="*/ 2984458 w 12196437"/>
              <a:gd name="connsiteY155" fmla="*/ 4021474 h 6880475"/>
              <a:gd name="connsiteX156" fmla="*/ 2984458 w 12196437"/>
              <a:gd name="connsiteY156" fmla="*/ 3498544 h 6880475"/>
              <a:gd name="connsiteX157" fmla="*/ 2842701 w 12196437"/>
              <a:gd name="connsiteY157" fmla="*/ 3244975 h 6880475"/>
              <a:gd name="connsiteX158" fmla="*/ 1857863 w 12196437"/>
              <a:gd name="connsiteY158" fmla="*/ 3244975 h 6880475"/>
              <a:gd name="connsiteX159" fmla="*/ 1775615 w 12196437"/>
              <a:gd name="connsiteY159" fmla="*/ 3387615 h 6880475"/>
              <a:gd name="connsiteX160" fmla="*/ 1225520 w 12196437"/>
              <a:gd name="connsiteY160" fmla="*/ 3387615 h 6880475"/>
              <a:gd name="connsiteX161" fmla="*/ 857360 w 12196437"/>
              <a:gd name="connsiteY161" fmla="*/ 2815285 h 6880475"/>
              <a:gd name="connsiteX162" fmla="*/ 857360 w 12196437"/>
              <a:gd name="connsiteY162" fmla="*/ 2118254 h 6880475"/>
              <a:gd name="connsiteX163" fmla="*/ 1444599 w 12196437"/>
              <a:gd name="connsiteY163" fmla="*/ 1131901 h 6880475"/>
              <a:gd name="connsiteX164" fmla="*/ 2327351 w 12196437"/>
              <a:gd name="connsiteY164" fmla="*/ 1131901 h 6880475"/>
              <a:gd name="connsiteX165" fmla="*/ 2561211 w 12196437"/>
              <a:gd name="connsiteY165" fmla="*/ 1518003 h 6880475"/>
              <a:gd name="connsiteX166" fmla="*/ 2943775 w 12196437"/>
              <a:gd name="connsiteY166" fmla="*/ 1515476 h 6880475"/>
              <a:gd name="connsiteX167" fmla="*/ 3154640 w 12196437"/>
              <a:gd name="connsiteY167" fmla="*/ 1131901 h 6880475"/>
              <a:gd name="connsiteX168" fmla="*/ 9701445 w 12196437"/>
              <a:gd name="connsiteY168" fmla="*/ 1131901 h 6880475"/>
              <a:gd name="connsiteX169" fmla="*/ 9701445 w 12196437"/>
              <a:gd name="connsiteY169" fmla="*/ 917119 h 6880475"/>
              <a:gd name="connsiteX170" fmla="*/ 3027541 w 12196437"/>
              <a:gd name="connsiteY170" fmla="*/ 917119 h 6880475"/>
              <a:gd name="connsiteX171" fmla="*/ 2816548 w 12196437"/>
              <a:gd name="connsiteY171" fmla="*/ 1301452 h 6880475"/>
              <a:gd name="connsiteX172" fmla="*/ 2681994 w 12196437"/>
              <a:gd name="connsiteY172" fmla="*/ 1302336 h 6880475"/>
              <a:gd name="connsiteX173" fmla="*/ 2448388 w 12196437"/>
              <a:gd name="connsiteY173" fmla="*/ 917119 h 6880475"/>
              <a:gd name="connsiteX174" fmla="*/ 0 w 12196437"/>
              <a:gd name="connsiteY174" fmla="*/ 0 h 6880475"/>
              <a:gd name="connsiteX175" fmla="*/ 11413612 w 12196437"/>
              <a:gd name="connsiteY175" fmla="*/ 0 h 6880475"/>
              <a:gd name="connsiteX176" fmla="*/ 12183186 w 12196437"/>
              <a:gd name="connsiteY176" fmla="*/ 0 h 6880475"/>
              <a:gd name="connsiteX177" fmla="*/ 12196437 w 12196437"/>
              <a:gd name="connsiteY177" fmla="*/ 0 h 6880475"/>
              <a:gd name="connsiteX178" fmla="*/ 12196437 w 12196437"/>
              <a:gd name="connsiteY178" fmla="*/ 6880472 h 6880475"/>
              <a:gd name="connsiteX179" fmla="*/ 12183186 w 12196437"/>
              <a:gd name="connsiteY179" fmla="*/ 6880472 h 6880475"/>
              <a:gd name="connsiteX180" fmla="*/ 12183186 w 12196437"/>
              <a:gd name="connsiteY180" fmla="*/ 6880475 h 6880475"/>
              <a:gd name="connsiteX181" fmla="*/ 0 w 12196437"/>
              <a:gd name="connsiteY181" fmla="*/ 6880475 h 6880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12196437" h="6880475">
                <a:moveTo>
                  <a:pt x="1322551" y="917119"/>
                </a:moveTo>
                <a:lnTo>
                  <a:pt x="642578" y="2059126"/>
                </a:lnTo>
                <a:lnTo>
                  <a:pt x="642578" y="2878457"/>
                </a:lnTo>
                <a:lnTo>
                  <a:pt x="1108528" y="3602271"/>
                </a:lnTo>
                <a:lnTo>
                  <a:pt x="1899683" y="3602271"/>
                </a:lnTo>
                <a:lnTo>
                  <a:pt x="1982058" y="3459631"/>
                </a:lnTo>
                <a:lnTo>
                  <a:pt x="2716485" y="3459631"/>
                </a:lnTo>
                <a:lnTo>
                  <a:pt x="2769423" y="3554387"/>
                </a:lnTo>
                <a:lnTo>
                  <a:pt x="2769423" y="4078708"/>
                </a:lnTo>
                <a:lnTo>
                  <a:pt x="2955399" y="4402397"/>
                </a:lnTo>
                <a:lnTo>
                  <a:pt x="2954388" y="4744531"/>
                </a:lnTo>
                <a:lnTo>
                  <a:pt x="3267086" y="5313072"/>
                </a:lnTo>
                <a:lnTo>
                  <a:pt x="3267086" y="5777000"/>
                </a:lnTo>
                <a:lnTo>
                  <a:pt x="3677951" y="6260639"/>
                </a:lnTo>
                <a:lnTo>
                  <a:pt x="4248259" y="6264176"/>
                </a:lnTo>
                <a:lnTo>
                  <a:pt x="4523812" y="5805807"/>
                </a:lnTo>
                <a:lnTo>
                  <a:pt x="4523812" y="5519010"/>
                </a:lnTo>
                <a:lnTo>
                  <a:pt x="5035877" y="4716736"/>
                </a:lnTo>
                <a:lnTo>
                  <a:pt x="5035877" y="4178518"/>
                </a:lnTo>
                <a:lnTo>
                  <a:pt x="5235624" y="3862662"/>
                </a:lnTo>
                <a:lnTo>
                  <a:pt x="5536950" y="3866200"/>
                </a:lnTo>
                <a:lnTo>
                  <a:pt x="6150722" y="2792291"/>
                </a:lnTo>
                <a:lnTo>
                  <a:pt x="5124064" y="2792291"/>
                </a:lnTo>
                <a:lnTo>
                  <a:pt x="4913199" y="2429941"/>
                </a:lnTo>
                <a:lnTo>
                  <a:pt x="4913199" y="1998230"/>
                </a:lnTo>
                <a:lnTo>
                  <a:pt x="4398481" y="1286670"/>
                </a:lnTo>
                <a:lnTo>
                  <a:pt x="3246239" y="1286670"/>
                </a:lnTo>
                <a:lnTo>
                  <a:pt x="3001135" y="1734048"/>
                </a:lnTo>
                <a:lnTo>
                  <a:pt x="2497029" y="1734048"/>
                </a:lnTo>
                <a:lnTo>
                  <a:pt x="2227921" y="1274036"/>
                </a:lnTo>
                <a:lnTo>
                  <a:pt x="1498168" y="1274036"/>
                </a:lnTo>
                <a:lnTo>
                  <a:pt x="985470" y="2182310"/>
                </a:lnTo>
                <a:lnTo>
                  <a:pt x="998104" y="2763485"/>
                </a:lnTo>
                <a:lnTo>
                  <a:pt x="1323436" y="3233478"/>
                </a:lnTo>
                <a:lnTo>
                  <a:pt x="1704231" y="3233478"/>
                </a:lnTo>
                <a:lnTo>
                  <a:pt x="1841439" y="3054072"/>
                </a:lnTo>
                <a:lnTo>
                  <a:pt x="2888059" y="3054072"/>
                </a:lnTo>
                <a:lnTo>
                  <a:pt x="3121791" y="3479213"/>
                </a:lnTo>
                <a:lnTo>
                  <a:pt x="3121791" y="4018947"/>
                </a:lnTo>
                <a:lnTo>
                  <a:pt x="3308400" y="4339225"/>
                </a:lnTo>
                <a:lnTo>
                  <a:pt x="3308400" y="4666958"/>
                </a:lnTo>
                <a:lnTo>
                  <a:pt x="3643332" y="5227159"/>
                </a:lnTo>
                <a:lnTo>
                  <a:pt x="3643332" y="5573716"/>
                </a:lnTo>
                <a:lnTo>
                  <a:pt x="3866074" y="5864303"/>
                </a:lnTo>
                <a:lnTo>
                  <a:pt x="4054577" y="5864303"/>
                </a:lnTo>
                <a:lnTo>
                  <a:pt x="4204672" y="5616293"/>
                </a:lnTo>
                <a:lnTo>
                  <a:pt x="4204672" y="5371063"/>
                </a:lnTo>
                <a:lnTo>
                  <a:pt x="4680603" y="4609724"/>
                </a:lnTo>
                <a:lnTo>
                  <a:pt x="4684646" y="4017179"/>
                </a:lnTo>
                <a:lnTo>
                  <a:pt x="4956281" y="3560957"/>
                </a:lnTo>
                <a:lnTo>
                  <a:pt x="5339856" y="3559441"/>
                </a:lnTo>
                <a:lnTo>
                  <a:pt x="5613009" y="3098544"/>
                </a:lnTo>
                <a:lnTo>
                  <a:pt x="4927349" y="3096017"/>
                </a:lnTo>
                <a:lnTo>
                  <a:pt x="4568411" y="2507768"/>
                </a:lnTo>
                <a:lnTo>
                  <a:pt x="4582687" y="2127225"/>
                </a:lnTo>
                <a:lnTo>
                  <a:pt x="4252934" y="1643207"/>
                </a:lnTo>
                <a:lnTo>
                  <a:pt x="3444344" y="1638786"/>
                </a:lnTo>
                <a:lnTo>
                  <a:pt x="3194438" y="2076941"/>
                </a:lnTo>
                <a:lnTo>
                  <a:pt x="2278710" y="2076941"/>
                </a:lnTo>
                <a:lnTo>
                  <a:pt x="2053568" y="1657105"/>
                </a:lnTo>
                <a:lnTo>
                  <a:pt x="1715602" y="1657105"/>
                </a:lnTo>
                <a:lnTo>
                  <a:pt x="1365381" y="2321286"/>
                </a:lnTo>
                <a:lnTo>
                  <a:pt x="1372331" y="2653694"/>
                </a:lnTo>
                <a:lnTo>
                  <a:pt x="1441818" y="2745670"/>
                </a:lnTo>
                <a:lnTo>
                  <a:pt x="1553125" y="2743775"/>
                </a:lnTo>
                <a:lnTo>
                  <a:pt x="1649399" y="2662411"/>
                </a:lnTo>
                <a:lnTo>
                  <a:pt x="3697281" y="2663801"/>
                </a:lnTo>
                <a:lnTo>
                  <a:pt x="3898038" y="2270370"/>
                </a:lnTo>
                <a:lnTo>
                  <a:pt x="3931141" y="2270370"/>
                </a:lnTo>
                <a:lnTo>
                  <a:pt x="3994312" y="2353504"/>
                </a:lnTo>
                <a:lnTo>
                  <a:pt x="3994312" y="2771317"/>
                </a:lnTo>
                <a:lnTo>
                  <a:pt x="4377887" y="3414653"/>
                </a:lnTo>
                <a:lnTo>
                  <a:pt x="4099303" y="3832466"/>
                </a:lnTo>
                <a:lnTo>
                  <a:pt x="4091595" y="4456471"/>
                </a:lnTo>
                <a:lnTo>
                  <a:pt x="3969297" y="4641815"/>
                </a:lnTo>
                <a:lnTo>
                  <a:pt x="3858620" y="4455966"/>
                </a:lnTo>
                <a:lnTo>
                  <a:pt x="3858620" y="4076939"/>
                </a:lnTo>
                <a:lnTo>
                  <a:pt x="3720781" y="3851165"/>
                </a:lnTo>
                <a:lnTo>
                  <a:pt x="3720781" y="3321665"/>
                </a:lnTo>
                <a:lnTo>
                  <a:pt x="3556536" y="3043712"/>
                </a:lnTo>
                <a:lnTo>
                  <a:pt x="3728487" y="3043712"/>
                </a:lnTo>
                <a:lnTo>
                  <a:pt x="3946176" y="3385973"/>
                </a:lnTo>
                <a:lnTo>
                  <a:pt x="3779276" y="3638658"/>
                </a:lnTo>
                <a:lnTo>
                  <a:pt x="3779276" y="3763104"/>
                </a:lnTo>
                <a:lnTo>
                  <a:pt x="3994058" y="3763104"/>
                </a:lnTo>
                <a:lnTo>
                  <a:pt x="3994058" y="3703345"/>
                </a:lnTo>
                <a:lnTo>
                  <a:pt x="4202144" y="3389005"/>
                </a:lnTo>
                <a:lnTo>
                  <a:pt x="3846365" y="2829562"/>
                </a:lnTo>
                <a:lnTo>
                  <a:pt x="3180036" y="2829562"/>
                </a:lnTo>
                <a:lnTo>
                  <a:pt x="3505368" y="3380540"/>
                </a:lnTo>
                <a:lnTo>
                  <a:pt x="3505368" y="3911178"/>
                </a:lnTo>
                <a:lnTo>
                  <a:pt x="3643206" y="4136952"/>
                </a:lnTo>
                <a:lnTo>
                  <a:pt x="3643206" y="4514083"/>
                </a:lnTo>
                <a:lnTo>
                  <a:pt x="3959062" y="5043836"/>
                </a:lnTo>
                <a:lnTo>
                  <a:pt x="4305619" y="4522043"/>
                </a:lnTo>
                <a:lnTo>
                  <a:pt x="4313199" y="3898291"/>
                </a:lnTo>
                <a:lnTo>
                  <a:pt x="4631708" y="3420464"/>
                </a:lnTo>
                <a:lnTo>
                  <a:pt x="4209093" y="2712442"/>
                </a:lnTo>
                <a:lnTo>
                  <a:pt x="4209093" y="2281616"/>
                </a:lnTo>
                <a:lnTo>
                  <a:pt x="4037899" y="2055968"/>
                </a:lnTo>
                <a:lnTo>
                  <a:pt x="3766642" y="2055968"/>
                </a:lnTo>
                <a:lnTo>
                  <a:pt x="3566390" y="2448766"/>
                </a:lnTo>
                <a:lnTo>
                  <a:pt x="1582816" y="2447629"/>
                </a:lnTo>
                <a:lnTo>
                  <a:pt x="1581300" y="2371823"/>
                </a:lnTo>
                <a:lnTo>
                  <a:pt x="1844598" y="1871382"/>
                </a:lnTo>
                <a:lnTo>
                  <a:pt x="1924951" y="1871382"/>
                </a:lnTo>
                <a:lnTo>
                  <a:pt x="2150220" y="2291216"/>
                </a:lnTo>
                <a:lnTo>
                  <a:pt x="3319265" y="2291216"/>
                </a:lnTo>
                <a:lnTo>
                  <a:pt x="3568665" y="1853820"/>
                </a:lnTo>
                <a:lnTo>
                  <a:pt x="4139353" y="1856852"/>
                </a:lnTo>
                <a:lnTo>
                  <a:pt x="4365758" y="2189259"/>
                </a:lnTo>
                <a:lnTo>
                  <a:pt x="4351733" y="2563864"/>
                </a:lnTo>
                <a:lnTo>
                  <a:pt x="4806566" y="3310294"/>
                </a:lnTo>
                <a:lnTo>
                  <a:pt x="5236761" y="3311936"/>
                </a:lnTo>
                <a:lnTo>
                  <a:pt x="5217179" y="3344912"/>
                </a:lnTo>
                <a:lnTo>
                  <a:pt x="4833982" y="3346301"/>
                </a:lnTo>
                <a:lnTo>
                  <a:pt x="4470243" y="3957166"/>
                </a:lnTo>
                <a:lnTo>
                  <a:pt x="4466200" y="4547185"/>
                </a:lnTo>
                <a:lnTo>
                  <a:pt x="3989889" y="5309408"/>
                </a:lnTo>
                <a:lnTo>
                  <a:pt x="3989889" y="5556786"/>
                </a:lnTo>
                <a:lnTo>
                  <a:pt x="3950345" y="5622106"/>
                </a:lnTo>
                <a:lnTo>
                  <a:pt x="3857736" y="5501448"/>
                </a:lnTo>
                <a:lnTo>
                  <a:pt x="3857736" y="5168410"/>
                </a:lnTo>
                <a:lnTo>
                  <a:pt x="3522802" y="4608082"/>
                </a:lnTo>
                <a:lnTo>
                  <a:pt x="3522802" y="4281108"/>
                </a:lnTo>
                <a:lnTo>
                  <a:pt x="3336195" y="3960830"/>
                </a:lnTo>
                <a:lnTo>
                  <a:pt x="3336195" y="3424002"/>
                </a:lnTo>
                <a:lnTo>
                  <a:pt x="3015158" y="2839290"/>
                </a:lnTo>
                <a:lnTo>
                  <a:pt x="1735312" y="2839290"/>
                </a:lnTo>
                <a:lnTo>
                  <a:pt x="1598231" y="3018316"/>
                </a:lnTo>
                <a:lnTo>
                  <a:pt x="1435880" y="3018316"/>
                </a:lnTo>
                <a:lnTo>
                  <a:pt x="1210865" y="2693869"/>
                </a:lnTo>
                <a:lnTo>
                  <a:pt x="1201263" y="2236638"/>
                </a:lnTo>
                <a:lnTo>
                  <a:pt x="1623246" y="1488944"/>
                </a:lnTo>
                <a:lnTo>
                  <a:pt x="2104483" y="1488944"/>
                </a:lnTo>
                <a:lnTo>
                  <a:pt x="2373593" y="1948955"/>
                </a:lnTo>
                <a:lnTo>
                  <a:pt x="3128235" y="1948955"/>
                </a:lnTo>
                <a:lnTo>
                  <a:pt x="3373339" y="1501578"/>
                </a:lnTo>
                <a:lnTo>
                  <a:pt x="4288437" y="1501578"/>
                </a:lnTo>
                <a:lnTo>
                  <a:pt x="4698165" y="2067717"/>
                </a:lnTo>
                <a:lnTo>
                  <a:pt x="4697532" y="2487932"/>
                </a:lnTo>
                <a:lnTo>
                  <a:pt x="4999743" y="3007199"/>
                </a:lnTo>
                <a:lnTo>
                  <a:pt x="5779529" y="3007199"/>
                </a:lnTo>
                <a:lnTo>
                  <a:pt x="5412124" y="3649776"/>
                </a:lnTo>
                <a:lnTo>
                  <a:pt x="5117999" y="3646618"/>
                </a:lnTo>
                <a:lnTo>
                  <a:pt x="4820842" y="4115347"/>
                </a:lnTo>
                <a:lnTo>
                  <a:pt x="4820842" y="4653691"/>
                </a:lnTo>
                <a:lnTo>
                  <a:pt x="4308777" y="5456344"/>
                </a:lnTo>
                <a:lnTo>
                  <a:pt x="4308777" y="5746173"/>
                </a:lnTo>
                <a:lnTo>
                  <a:pt x="4126971" y="6048637"/>
                </a:lnTo>
                <a:lnTo>
                  <a:pt x="3777634" y="6046490"/>
                </a:lnTo>
                <a:lnTo>
                  <a:pt x="3482119" y="5698668"/>
                </a:lnTo>
                <a:lnTo>
                  <a:pt x="3482119" y="5258366"/>
                </a:lnTo>
                <a:lnTo>
                  <a:pt x="3169549" y="4689826"/>
                </a:lnTo>
                <a:lnTo>
                  <a:pt x="3170560" y="4345543"/>
                </a:lnTo>
                <a:lnTo>
                  <a:pt x="2984458" y="4021474"/>
                </a:lnTo>
                <a:lnTo>
                  <a:pt x="2984458" y="3498544"/>
                </a:lnTo>
                <a:lnTo>
                  <a:pt x="2842701" y="3244975"/>
                </a:lnTo>
                <a:lnTo>
                  <a:pt x="1857863" y="3244975"/>
                </a:lnTo>
                <a:lnTo>
                  <a:pt x="1775615" y="3387615"/>
                </a:lnTo>
                <a:lnTo>
                  <a:pt x="1225520" y="3387615"/>
                </a:lnTo>
                <a:lnTo>
                  <a:pt x="857360" y="2815285"/>
                </a:lnTo>
                <a:lnTo>
                  <a:pt x="857360" y="2118254"/>
                </a:lnTo>
                <a:lnTo>
                  <a:pt x="1444599" y="1131901"/>
                </a:lnTo>
                <a:lnTo>
                  <a:pt x="2327351" y="1131901"/>
                </a:lnTo>
                <a:lnTo>
                  <a:pt x="2561211" y="1518003"/>
                </a:lnTo>
                <a:lnTo>
                  <a:pt x="2943775" y="1515476"/>
                </a:lnTo>
                <a:lnTo>
                  <a:pt x="3154640" y="1131901"/>
                </a:lnTo>
                <a:lnTo>
                  <a:pt x="9701445" y="1131901"/>
                </a:lnTo>
                <a:lnTo>
                  <a:pt x="9701445" y="917119"/>
                </a:lnTo>
                <a:lnTo>
                  <a:pt x="3027541" y="917119"/>
                </a:lnTo>
                <a:lnTo>
                  <a:pt x="2816548" y="1301452"/>
                </a:lnTo>
                <a:lnTo>
                  <a:pt x="2681994" y="1302336"/>
                </a:lnTo>
                <a:lnTo>
                  <a:pt x="2448388" y="917119"/>
                </a:lnTo>
                <a:close/>
                <a:moveTo>
                  <a:pt x="0" y="0"/>
                </a:moveTo>
                <a:lnTo>
                  <a:pt x="11413612" y="0"/>
                </a:lnTo>
                <a:lnTo>
                  <a:pt x="12183186" y="0"/>
                </a:lnTo>
                <a:lnTo>
                  <a:pt x="12196437" y="0"/>
                </a:lnTo>
                <a:lnTo>
                  <a:pt x="12196437" y="6880472"/>
                </a:lnTo>
                <a:lnTo>
                  <a:pt x="12183186" y="6880472"/>
                </a:lnTo>
                <a:lnTo>
                  <a:pt x="12183186" y="6880475"/>
                </a:lnTo>
                <a:lnTo>
                  <a:pt x="0" y="6880475"/>
                </a:lnTo>
                <a:close/>
              </a:path>
            </a:pathLst>
          </a:custGeom>
          <a:solidFill>
            <a:schemeClr val="tx1">
              <a:alpha val="47014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  <a:buClrTx/>
              <a:buSzTx/>
              <a:buFontTx/>
              <a:buNone/>
              <a:tabLst/>
              <a:defRPr/>
            </a:pPr>
            <a:br>
              <a:rPr lang="en-ZA" sz="2000" b="1" kern="0" spc="10" dirty="0">
                <a:solidFill>
                  <a:prstClr val="white"/>
                </a:solidFill>
              </a:rPr>
            </a:br>
            <a:r>
              <a:rPr lang="en-ZA" sz="2000" b="1" kern="0" spc="10" dirty="0">
                <a:solidFill>
                  <a:prstClr val="white"/>
                </a:solidFill>
              </a:rPr>
              <a:t> </a:t>
            </a:r>
            <a:br>
              <a:rPr lang="en-GB" sz="2000" b="1" kern="0" spc="10" dirty="0">
                <a:solidFill>
                  <a:prstClr val="white"/>
                </a:solidFill>
              </a:rPr>
            </a:br>
            <a:endParaRPr lang="en-US" sz="2000" b="1" kern="0" spc="10" dirty="0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23AF7-3458-051D-CD8B-A53B0977D5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5297" y="121917"/>
            <a:ext cx="1391803" cy="77749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9504AC-D9F3-3D9E-89BA-DA20969114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794" y="6001348"/>
            <a:ext cx="3142207" cy="467546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PRESENTED BY: </a:t>
            </a:r>
            <a:r>
              <a:rPr lang="en-ZA" b="1" dirty="0">
                <a:solidFill>
                  <a:schemeClr val="bg1">
                    <a:lumMod val="95000"/>
                  </a:schemeClr>
                </a:solidFill>
                <a:latin typeface="+mn-lt"/>
                <a:cs typeface="Times New Roman" panose="02020603050405020304" pitchFamily="18" charset="0"/>
              </a:rPr>
              <a:t>SD TEAM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4CFFB7-4E40-1773-C51F-1F9844C2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357" y="1026147"/>
            <a:ext cx="7193644" cy="3693319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87900" algn="l"/>
              </a:tabLst>
              <a:defRPr/>
            </a:pPr>
            <a:b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lang="en-GB" sz="18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TENDER NUMBER:</a:t>
            </a:r>
            <a:r>
              <a:rPr lang="en-ZA" sz="1800" b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ZA" sz="1800" dirty="0">
                <a:solidFill>
                  <a:schemeClr val="bg1"/>
                </a:solidFill>
                <a:latin typeface="+mj-lt"/>
              </a:rPr>
              <a:t>TNPA/2025/08/0010/103591/RFP</a:t>
            </a:r>
            <a:br>
              <a:rPr lang="en-GB" sz="18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</a:br>
            <a:b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</a:br>
            <a: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</a:rPr>
              <a:t>COMPULSORY </a:t>
            </a:r>
            <a: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  <a:t>BRIEFING SESSION</a:t>
            </a:r>
            <a: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</a:t>
            </a:r>
            <a:b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  <a:t>FOR THE </a:t>
            </a:r>
            <a:r>
              <a:rPr lang="en-US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  <a:t>DESIGN, DEVELOPMENT, SUPPLY, INSTALLATION AND COMMISSIONING OF PORT OF CAPE TOWN ROBINSON DRY DOCK DEWATERING SYSTEM FOR A PERIOD OF THREE (3) MONTHS</a:t>
            </a:r>
            <a:b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</a:br>
            <a:b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</a:br>
            <a:r>
              <a:rPr lang="en-ZA" sz="1800" kern="0" spc="10" dirty="0">
                <a:solidFill>
                  <a:prstClr val="white"/>
                </a:solidFill>
                <a:latin typeface="+mj-lt"/>
                <a:ea typeface="+mn-ea"/>
                <a:cs typeface="+mn-cs"/>
              </a:rPr>
              <a:t>VENUE</a:t>
            </a:r>
            <a: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</a:t>
            </a:r>
            <a:r>
              <a:rPr lang="en-GB" sz="1800" b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GB" sz="18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PROCUREMENT BOARDROOM</a:t>
            </a:r>
            <a:br>
              <a:rPr lang="en-GB" sz="18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</a:br>
            <a:br>
              <a:rPr lang="en-GB" sz="1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DATE: 24 OCTOBER</a:t>
            </a:r>
            <a:r>
              <a:rPr lang="en-GB" sz="1800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en-GB" sz="1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2025</a:t>
            </a:r>
            <a:b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ZA" sz="1800" b="1" i="0" u="none" strike="noStrike" kern="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TIME: 10H00</a:t>
            </a: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307966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A5718EE-1EB7-4F05-A249-7D903DE498D5}"/>
              </a:ext>
            </a:extLst>
          </p:cNvPr>
          <p:cNvSpPr txBox="1"/>
          <p:nvPr/>
        </p:nvSpPr>
        <p:spPr>
          <a:xfrm>
            <a:off x="1660470" y="2579081"/>
            <a:ext cx="90358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>
                <a:solidFill>
                  <a:schemeClr val="bg1"/>
                </a:solidFill>
                <a:latin typeface="Tahoma"/>
                <a:ea typeface="+mj-ea"/>
                <a:cs typeface="+mj-cs"/>
              </a:rPr>
              <a:t>S</a:t>
            </a:r>
            <a:r>
              <a:rPr lang="en-US" sz="2800" b="1" dirty="0">
                <a:solidFill>
                  <a:schemeClr val="bg1"/>
                </a:solidFill>
                <a:latin typeface="Tahoma"/>
                <a:ea typeface="+mj-ea"/>
                <a:cs typeface="+mj-cs"/>
              </a:rPr>
              <a:t>PECIFIC GOALS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3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BF6A16A-3BB3-7E8C-D961-ACA34BB6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52" y="255217"/>
            <a:ext cx="10079725" cy="677108"/>
          </a:xfrm>
        </p:spPr>
        <p:txBody>
          <a:bodyPr/>
          <a:lstStyle/>
          <a:p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EVALUATION METHODOLOGY – </a:t>
            </a:r>
            <a:r>
              <a:rPr lang="en-US" sz="1800" dirty="0">
                <a:solidFill>
                  <a:srgbClr val="000000"/>
                </a:solidFill>
                <a:latin typeface="Tahoma"/>
                <a:ea typeface="+mj-ea"/>
              </a:rPr>
              <a:t>TRANSNET PREFERENTIAL PROCUREMENT POLICY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rgbClr val="000000"/>
              </a:solidFill>
              <a:latin typeface="Tahom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FCF963-FC92-FCD7-3B51-680FB603E705}"/>
              </a:ext>
            </a:extLst>
          </p:cNvPr>
          <p:cNvSpPr txBox="1"/>
          <p:nvPr/>
        </p:nvSpPr>
        <p:spPr>
          <a:xfrm>
            <a:off x="651779" y="932325"/>
            <a:ext cx="9978308" cy="128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73025" lvl="1" algn="just" defTabSz="779173" rtl="0" eaLnBrk="1" fontAlgn="base" latinLnBrk="0" hangingPunct="1">
              <a:lnSpc>
                <a:spcPct val="150000"/>
              </a:lnSpc>
              <a:spcBef>
                <a:spcPts val="171"/>
              </a:spcBef>
              <a:spcAft>
                <a:spcPts val="171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 terms of Transnet Preferential Procurement Policy (TPPP) and Procurement Manuals, the following preference points must be awarded to a bidder who provides the relevant required evidence for claiming points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7632CE-7A5C-574E-B533-AC5B64C127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942951"/>
              </p:ext>
            </p:extLst>
          </p:nvPr>
        </p:nvGraphicFramePr>
        <p:xfrm>
          <a:off x="1382486" y="2307771"/>
          <a:ext cx="9427027" cy="37446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536091">
                  <a:extLst>
                    <a:ext uri="{9D8B030D-6E8A-4147-A177-3AD203B41FA5}">
                      <a16:colId xmlns:a16="http://schemas.microsoft.com/office/drawing/2014/main" val="3236031484"/>
                    </a:ext>
                  </a:extLst>
                </a:gridCol>
                <a:gridCol w="1757270">
                  <a:extLst>
                    <a:ext uri="{9D8B030D-6E8A-4147-A177-3AD203B41FA5}">
                      <a16:colId xmlns:a16="http://schemas.microsoft.com/office/drawing/2014/main" val="687132655"/>
                    </a:ext>
                  </a:extLst>
                </a:gridCol>
                <a:gridCol w="2133666">
                  <a:extLst>
                    <a:ext uri="{9D8B030D-6E8A-4147-A177-3AD203B41FA5}">
                      <a16:colId xmlns:a16="http://schemas.microsoft.com/office/drawing/2014/main" val="2586644065"/>
                    </a:ext>
                  </a:extLst>
                </a:gridCol>
              </a:tblGrid>
              <a:tr h="52801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8255" marR="0" algn="ctr">
                        <a:buNone/>
                      </a:pPr>
                      <a:r>
                        <a:rPr lang="en-US" sz="1800" b="1" spc="-1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POINTS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7620" marR="1270" algn="ctr">
                        <a:buNone/>
                      </a:pPr>
                      <a:r>
                        <a:rPr lang="en-US" sz="1800" b="1" spc="-1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POINTS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229533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marL="67945" marR="0">
                        <a:buNone/>
                      </a:pPr>
                      <a:r>
                        <a:rPr lang="en-US" sz="1800" b="1" spc="-1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PRICE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marR="1905" algn="ctr">
                        <a:buNone/>
                      </a:pPr>
                      <a:r>
                        <a:rPr lang="en-US" sz="1800" b="1" spc="-25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620" marR="0" algn="ctr">
                        <a:buNone/>
                      </a:pPr>
                      <a:r>
                        <a:rPr lang="en-US" sz="1800" b="1" spc="-25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235997"/>
                  </a:ext>
                </a:extLst>
              </a:tr>
              <a:tr h="551678">
                <a:tc>
                  <a:txBody>
                    <a:bodyPr/>
                    <a:lstStyle/>
                    <a:p>
                      <a:pPr marL="67945" marR="0">
                        <a:spcBef>
                          <a:spcPts val="195"/>
                        </a:spcBef>
                        <a:buNone/>
                      </a:pPr>
                      <a:r>
                        <a:rPr lang="en-US" sz="14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Status Level of Contributor 1 or 2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marR="1905" algn="ctr"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620" marR="1270" algn="ctr"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325805"/>
                  </a:ext>
                </a:extLst>
              </a:tr>
              <a:tr h="327520">
                <a:tc>
                  <a:txBody>
                    <a:bodyPr/>
                    <a:lstStyle/>
                    <a:p>
                      <a:pPr marL="67945" marR="0" algn="just">
                        <a:spcBef>
                          <a:spcPts val="605"/>
                        </a:spcBef>
                        <a:buNone/>
                      </a:pPr>
                      <a:r>
                        <a:rPr lang="en-US" sz="14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 Black Women Owned Entities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marR="1905" algn="ctr"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620" marR="1270" algn="ctr"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313547"/>
                  </a:ext>
                </a:extLst>
              </a:tr>
              <a:tr h="428392">
                <a:tc>
                  <a:txBody>
                    <a:bodyPr/>
                    <a:lstStyle/>
                    <a:p>
                      <a:pPr marL="67945" marR="0" algn="just">
                        <a:spcBef>
                          <a:spcPts val="605"/>
                        </a:spcBef>
                        <a:buNone/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EME or QSE 51% Black Owned </a:t>
                      </a:r>
                      <a:endParaRPr lang="en-US" sz="1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95"/>
                        </a:spcBef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95"/>
                        </a:spcBef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893664"/>
                  </a:ext>
                </a:extLst>
              </a:tr>
              <a:tr h="473222">
                <a:tc>
                  <a:txBody>
                    <a:bodyPr/>
                    <a:lstStyle/>
                    <a:p>
                      <a:pPr marL="67945" marR="0" algn="just">
                        <a:spcBef>
                          <a:spcPts val="605"/>
                        </a:spcBef>
                        <a:buNone/>
                      </a:pPr>
                      <a:r>
                        <a:rPr lang="en-US" sz="14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Non-Compliant and/or B-BBEE level 3-8 Contributors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95"/>
                        </a:spcBef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95"/>
                        </a:spcBef>
                        <a:buNone/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542096"/>
                  </a:ext>
                </a:extLst>
              </a:tr>
              <a:tr h="907841">
                <a:tc>
                  <a:txBody>
                    <a:bodyPr/>
                    <a:lstStyle/>
                    <a:p>
                      <a:pPr marL="67945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r>
                        <a:rPr lang="en-US" sz="1800" b="1" spc="-85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points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Price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B-BBEE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must</a:t>
                      </a:r>
                      <a:r>
                        <a:rPr lang="en-US" sz="1800" b="1" spc="-8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not </a:t>
                      </a:r>
                      <a:r>
                        <a:rPr lang="en-US" sz="1800" b="1" spc="-1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exceed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marR="2540" algn="ctr">
                        <a:buNone/>
                      </a:pPr>
                      <a:r>
                        <a:rPr lang="en-US" sz="1800" b="1" spc="-25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7620" marR="0" algn="ctr">
                        <a:buNone/>
                      </a:pPr>
                      <a:r>
                        <a:rPr lang="en-US" sz="1800" b="1" spc="-25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569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045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BF6A16A-3BB3-7E8C-D961-ACA34BB6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74" y="296089"/>
            <a:ext cx="10079725" cy="369332"/>
          </a:xfrm>
        </p:spPr>
        <p:txBody>
          <a:bodyPr/>
          <a:lstStyle/>
          <a:p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EVALUATION METHODOLOGY - </a:t>
            </a:r>
            <a:r>
              <a:rPr lang="en-US" sz="1800" dirty="0">
                <a:solidFill>
                  <a:srgbClr val="000000"/>
                </a:solidFill>
                <a:latin typeface="Tahoma"/>
                <a:ea typeface="+mj-ea"/>
              </a:rPr>
              <a:t>TRANSNET PREFERENTIAL PROCUREMENT POLICY</a:t>
            </a:r>
            <a:endParaRPr lang="en-US" sz="18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858CAE-2B9D-FDA9-1FB3-2873FCD9B354}"/>
              </a:ext>
            </a:extLst>
          </p:cNvPr>
          <p:cNvSpPr txBox="1"/>
          <p:nvPr/>
        </p:nvSpPr>
        <p:spPr>
          <a:xfrm>
            <a:off x="389799" y="843466"/>
            <a:ext cx="10540470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following table represents the evidence required for claiming preference points for applicable specific goals to this tender:</a:t>
            </a:r>
          </a:p>
        </p:txBody>
      </p:sp>
      <p:sp>
        <p:nvSpPr>
          <p:cNvPr id="6" name="Title 28">
            <a:extLst>
              <a:ext uri="{FF2B5EF4-FFF2-40B4-BE49-F238E27FC236}">
                <a16:creationId xmlns:a16="http://schemas.microsoft.com/office/drawing/2014/main" id="{B0ABF0D8-B7A0-B454-521D-8C72F0953378}"/>
              </a:ext>
            </a:extLst>
          </p:cNvPr>
          <p:cNvSpPr txBox="1">
            <a:spLocks/>
          </p:cNvSpPr>
          <p:nvPr/>
        </p:nvSpPr>
        <p:spPr>
          <a:xfrm>
            <a:off x="389799" y="4787854"/>
            <a:ext cx="10540470" cy="12865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ZA" sz="1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Note:</a:t>
            </a:r>
          </a:p>
          <a:p>
            <a:pPr algn="just">
              <a:lnSpc>
                <a:spcPct val="150000"/>
              </a:lnSpc>
            </a:pPr>
            <a:r>
              <a:rPr lang="en-ZA" sz="1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Should the evidence required for any of the Specific Goals applicable in this tender not be provided, a tenderer will score zero preference points for that particular “Specific Goals”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ACABF6F-7F17-A55B-33D6-ACC8E4497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399379"/>
              </p:ext>
            </p:extLst>
          </p:nvPr>
        </p:nvGraphicFramePr>
        <p:xfrm>
          <a:off x="968829" y="1807031"/>
          <a:ext cx="9677400" cy="30620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409318">
                  <a:extLst>
                    <a:ext uri="{9D8B030D-6E8A-4147-A177-3AD203B41FA5}">
                      <a16:colId xmlns:a16="http://schemas.microsoft.com/office/drawing/2014/main" val="2824448911"/>
                    </a:ext>
                  </a:extLst>
                </a:gridCol>
                <a:gridCol w="5268082">
                  <a:extLst>
                    <a:ext uri="{9D8B030D-6E8A-4147-A177-3AD203B41FA5}">
                      <a16:colId xmlns:a16="http://schemas.microsoft.com/office/drawing/2014/main" val="328293695"/>
                    </a:ext>
                  </a:extLst>
                </a:gridCol>
              </a:tblGrid>
              <a:tr h="328507">
                <a:tc>
                  <a:txBody>
                    <a:bodyPr/>
                    <a:lstStyle/>
                    <a:p>
                      <a:pPr marL="8255" marR="0" algn="ctr">
                        <a:lnSpc>
                          <a:spcPts val="1230"/>
                        </a:lnSpc>
                        <a:spcBef>
                          <a:spcPts val="300"/>
                        </a:spcBef>
                        <a:buNone/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255" marR="0" algn="ctr">
                        <a:lnSpc>
                          <a:spcPts val="1230"/>
                        </a:lnSpc>
                        <a:spcBef>
                          <a:spcPts val="30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Specific</a:t>
                      </a:r>
                      <a:r>
                        <a:rPr lang="en-US" sz="2000" spc="-45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Goals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037590" marR="0">
                        <a:lnSpc>
                          <a:spcPts val="1230"/>
                        </a:lnSpc>
                        <a:spcBef>
                          <a:spcPts val="300"/>
                        </a:spcBef>
                        <a:buNone/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37590" marR="0">
                        <a:lnSpc>
                          <a:spcPts val="1230"/>
                        </a:lnSpc>
                        <a:spcBef>
                          <a:spcPts val="30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Acceptable</a:t>
                      </a:r>
                      <a:r>
                        <a:rPr lang="en-US" sz="2000" spc="-5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Evidence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56916"/>
                  </a:ext>
                </a:extLst>
              </a:tr>
              <a:tr h="865238">
                <a:tc>
                  <a:txBody>
                    <a:bodyPr/>
                    <a:lstStyle/>
                    <a:p>
                      <a:pPr marL="69850" marR="0">
                        <a:spcBef>
                          <a:spcPts val="5"/>
                        </a:spcBef>
                        <a:buNone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Status Level of Contributor 1 or 2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0">
                        <a:lnSpc>
                          <a:spcPts val="1225"/>
                        </a:lnSpc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0">
                        <a:lnSpc>
                          <a:spcPts val="1225"/>
                        </a:lnSpc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0">
                        <a:lnSpc>
                          <a:spcPts val="1225"/>
                        </a:lnSpc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0">
                        <a:lnSpc>
                          <a:spcPts val="1225"/>
                        </a:lnSpc>
                        <a:buNone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 - Affidavit / CIPC B-BBEE Certificate (in case of JV, a consolidated scorecard will be accepted) as per DTIC guidelines 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91439"/>
                  </a:ext>
                </a:extLst>
              </a:tr>
              <a:tr h="620625">
                <a:tc>
                  <a:txBody>
                    <a:bodyPr/>
                    <a:lstStyle/>
                    <a:p>
                      <a:pPr marL="527050" marR="0" indent="-435610">
                        <a:lnSpc>
                          <a:spcPts val="1320"/>
                        </a:lnSpc>
                        <a:buNone/>
                      </a:pPr>
                      <a:r>
                        <a:rPr lang="en-US" sz="16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 Black Women Owned Entities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"/>
                        </a:spcBef>
                        <a:buNone/>
                      </a:pPr>
                      <a:r>
                        <a:rPr lang="en-US" sz="16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Certified copy of ID Documents of the Owners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552833"/>
                  </a:ext>
                </a:extLst>
              </a:tr>
              <a:tr h="1166453">
                <a:tc>
                  <a:txBody>
                    <a:bodyPr/>
                    <a:lstStyle/>
                    <a:p>
                      <a:pPr marL="527050" marR="0" indent="-435610">
                        <a:lnSpc>
                          <a:spcPts val="1320"/>
                        </a:lnSpc>
                        <a:buNone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EME or QSE 51% Black Owned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Audited Annual Financial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 - Affidavit / CIPC B-BBEE Certificate (in case of JV, a consolidated scorecard will be accepted) as per DTIC guidelines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788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032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1F978D-0EAB-C14B-2CE2-ADE85936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74" y="249922"/>
            <a:ext cx="10079725" cy="461665"/>
          </a:xfrm>
        </p:spPr>
        <p:txBody>
          <a:bodyPr/>
          <a:lstStyle/>
          <a:p>
            <a:r>
              <a:rPr lang="en-ZA" dirty="0"/>
              <a:t>Key Pointers determining the validity of B-BBEE Certificate: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DD9CD-34A5-8D36-DD7B-0EFBBD56B6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69" t="26967" r="15000" b="15206"/>
          <a:stretch/>
        </p:blipFill>
        <p:spPr>
          <a:xfrm>
            <a:off x="283473" y="896253"/>
            <a:ext cx="10247538" cy="56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2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1EDA816-F163-E0B5-5200-30657634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74" y="249922"/>
            <a:ext cx="10079725" cy="461665"/>
          </a:xfrm>
        </p:spPr>
        <p:txBody>
          <a:bodyPr/>
          <a:lstStyle/>
          <a:p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ex New Bold" panose="02010600040501010103" pitchFamily="2" charset="77"/>
                <a:cs typeface="+mj-cs"/>
              </a:rPr>
              <a:t>Key Pointers determining the validity of Sworn – Affidavit: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6B03BD-5447-219D-9F10-5AD2B2D0A8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73" t="30849" r="18326" b="9611"/>
          <a:stretch/>
        </p:blipFill>
        <p:spPr>
          <a:xfrm>
            <a:off x="283474" y="1089061"/>
            <a:ext cx="10298908" cy="539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1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0B634E1-2772-8FB3-2A9F-7F1909A2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74" y="249922"/>
            <a:ext cx="10079725" cy="461665"/>
          </a:xfrm>
        </p:spPr>
        <p:txBody>
          <a:bodyPr/>
          <a:lstStyle/>
          <a:p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ex New Bold" panose="02010600040501010103" pitchFamily="2" charset="77"/>
                <a:cs typeface="+mj-cs"/>
              </a:rPr>
              <a:t>Key Pointers determining the validity of CIPC B-BBEE Certificate: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B13998-7A14-E37B-C59A-E742E0D443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38" t="32907" r="15000" b="9812"/>
          <a:stretch/>
        </p:blipFill>
        <p:spPr>
          <a:xfrm>
            <a:off x="209841" y="955498"/>
            <a:ext cx="10226989" cy="54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5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D5DAE-79E8-5854-C71F-0E6530125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C0BF459F-7A32-5A34-946C-8A06C0B9B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9" y="270471"/>
            <a:ext cx="10079725" cy="461665"/>
          </a:xfrm>
        </p:spPr>
        <p:txBody>
          <a:bodyPr/>
          <a:lstStyle/>
          <a:p>
            <a:r>
              <a:rPr lang="en-ZA" dirty="0">
                <a:latin typeface="+mj-lt"/>
                <a:ea typeface="Tahoma"/>
                <a:cs typeface="+mn-cs"/>
              </a:rPr>
              <a:t>Q &amp; A SESSION: </a:t>
            </a:r>
            <a:endParaRPr lang="en-US" dirty="0">
              <a:latin typeface="+mj-lt"/>
              <a:ea typeface="Tahom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6202E0-71F6-071D-1D87-11D22BD85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" y="1561103"/>
            <a:ext cx="3638550" cy="2571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117D0E-60BF-A503-1B44-48AC1F96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9515" y="1561103"/>
            <a:ext cx="4429125" cy="2571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AA7088-C80F-C1EE-6461-84DEF6050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800" y="1489983"/>
            <a:ext cx="36576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69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TEMPLATE MASTER">
  <a:themeElements>
    <a:clrScheme name="Transnet colours">
      <a:dk1>
        <a:srgbClr val="000000"/>
      </a:dk1>
      <a:lt1>
        <a:srgbClr val="FFFFFF"/>
      </a:lt1>
      <a:dk2>
        <a:srgbClr val="69614E"/>
      </a:dk2>
      <a:lt2>
        <a:srgbClr val="C2BBAD"/>
      </a:lt2>
      <a:accent1>
        <a:srgbClr val="D32E12"/>
      </a:accent1>
      <a:accent2>
        <a:srgbClr val="7DBA00"/>
      </a:accent2>
      <a:accent3>
        <a:srgbClr val="66594D"/>
      </a:accent3>
      <a:accent4>
        <a:srgbClr val="8C934D"/>
      </a:accent4>
      <a:accent5>
        <a:srgbClr val="7D8F28"/>
      </a:accent5>
      <a:accent6>
        <a:srgbClr val="5C788F"/>
      </a:accent6>
      <a:hlink>
        <a:srgbClr val="87ADB0"/>
      </a:hlink>
      <a:folHlink>
        <a:srgbClr val="E99700"/>
      </a:folHlink>
    </a:clrScheme>
    <a:fontScheme name="Trans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E63C2B"/>
          </a:solidFill>
        </a:ln>
      </a:spPr>
      <a:bodyPr wrap="square" lIns="36000" tIns="36000" rIns="36000" bIns="36000" rtlCol="0" anchor="ctr"/>
      <a:lstStyle>
        <a:defPPr algn="ctr">
          <a:lnSpc>
            <a:spcPct val="110000"/>
          </a:lnSpc>
          <a:spcBef>
            <a:spcPts val="92"/>
          </a:spcBef>
          <a:spcAft>
            <a:spcPts val="92"/>
          </a:spcAft>
          <a:defRPr sz="923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 cap="rnd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TEMPLATE MASTER">
  <a:themeElements>
    <a:clrScheme name="Transnet colours">
      <a:dk1>
        <a:srgbClr val="000000"/>
      </a:dk1>
      <a:lt1>
        <a:srgbClr val="FFFFFF"/>
      </a:lt1>
      <a:dk2>
        <a:srgbClr val="69614E"/>
      </a:dk2>
      <a:lt2>
        <a:srgbClr val="C2BBAD"/>
      </a:lt2>
      <a:accent1>
        <a:srgbClr val="D32E12"/>
      </a:accent1>
      <a:accent2>
        <a:srgbClr val="7DBA00"/>
      </a:accent2>
      <a:accent3>
        <a:srgbClr val="66594D"/>
      </a:accent3>
      <a:accent4>
        <a:srgbClr val="8C934D"/>
      </a:accent4>
      <a:accent5>
        <a:srgbClr val="7D8F28"/>
      </a:accent5>
      <a:accent6>
        <a:srgbClr val="5C788F"/>
      </a:accent6>
      <a:hlink>
        <a:srgbClr val="87ADB0"/>
      </a:hlink>
      <a:folHlink>
        <a:srgbClr val="E99700"/>
      </a:folHlink>
    </a:clrScheme>
    <a:fontScheme name="Trans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E63C2B"/>
          </a:solidFill>
        </a:ln>
      </a:spPr>
      <a:bodyPr wrap="square" lIns="36000" tIns="36000" rIns="36000" bIns="36000" rtlCol="0" anchor="ctr"/>
      <a:lstStyle>
        <a:defPPr algn="ctr">
          <a:lnSpc>
            <a:spcPct val="110000"/>
          </a:lnSpc>
          <a:spcBef>
            <a:spcPts val="92"/>
          </a:spcBef>
          <a:spcAft>
            <a:spcPts val="92"/>
          </a:spcAft>
          <a:defRPr sz="923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 cap="rnd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345FC18277864DB7E837C4B6B456E0" ma:contentTypeVersion="16" ma:contentTypeDescription="Create a new document." ma:contentTypeScope="" ma:versionID="41679f5958159f3a445e0b06b66b61e3">
  <xsd:schema xmlns:xsd="http://www.w3.org/2001/XMLSchema" xmlns:xs="http://www.w3.org/2001/XMLSchema" xmlns:p="http://schemas.microsoft.com/office/2006/metadata/properties" xmlns:ns2="85cbe607-9ae0-4d12-8a29-cada72e15ef4" xmlns:ns3="44c25235-c876-4f6b-bb72-6c2354834594" targetNamespace="http://schemas.microsoft.com/office/2006/metadata/properties" ma:root="true" ma:fieldsID="be4bede1b225dbf47367a767b26db2b4" ns2:_="" ns3:_="">
    <xsd:import namespace="85cbe607-9ae0-4d12-8a29-cada72e15ef4"/>
    <xsd:import namespace="44c25235-c876-4f6b-bb72-6c2354834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be607-9ae0-4d12-8a29-cada72e15e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0d3a02f-48ce-4ca0-977e-7dcfa0419a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c25235-c876-4f6b-bb72-6c235483459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049bf15-8a12-4b94-8127-fe530b2a3145}" ma:internalName="TaxCatchAll" ma:showField="CatchAllData" ma:web="44c25235-c876-4f6b-bb72-6c23548345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cbe607-9ae0-4d12-8a29-cada72e15ef4">
      <Terms xmlns="http://schemas.microsoft.com/office/infopath/2007/PartnerControls"/>
    </lcf76f155ced4ddcb4097134ff3c332f>
    <TaxCatchAll xmlns="44c25235-c876-4f6b-bb72-6c2354834594" xsi:nil="true"/>
  </documentManagement>
</p:properties>
</file>

<file path=customXml/itemProps1.xml><?xml version="1.0" encoding="utf-8"?>
<ds:datastoreItem xmlns:ds="http://schemas.openxmlformats.org/officeDocument/2006/customXml" ds:itemID="{8735679D-D21C-4EF2-8D32-B20B42996AFF}">
  <ds:schemaRefs>
    <ds:schemaRef ds:uri="44c25235-c876-4f6b-bb72-6c2354834594"/>
    <ds:schemaRef ds:uri="85cbe607-9ae0-4d12-8a29-cada72e15e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8E53A0D-FF07-4C70-A30E-133F516FC6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4AA3A9-A820-4959-AB84-868C8A0F9BD7}">
  <ds:schemaRefs>
    <ds:schemaRef ds:uri="44c25235-c876-4f6b-bb72-6c2354834594"/>
    <ds:schemaRef ds:uri="85cbe607-9ae0-4d12-8a29-cada72e15e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1320</TotalTime>
  <Words>361</Words>
  <Application>Microsoft Office PowerPoint</Application>
  <PresentationFormat>Widescreen</PresentationFormat>
  <Paragraphs>53</Paragraphs>
  <Slides>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Apex New Bold</vt:lpstr>
      <vt:lpstr>Apex New Book</vt:lpstr>
      <vt:lpstr>Apex New Medium</vt:lpstr>
      <vt:lpstr>Apex New Medium Italic</vt:lpstr>
      <vt:lpstr>Arial</vt:lpstr>
      <vt:lpstr>Calibri</vt:lpstr>
      <vt:lpstr>Symbol</vt:lpstr>
      <vt:lpstr>Tahoma</vt:lpstr>
      <vt:lpstr>Times New Roman</vt:lpstr>
      <vt:lpstr>1_TEMPLATE MASTER</vt:lpstr>
      <vt:lpstr>1_TEMPLATE MASTER</vt:lpstr>
      <vt:lpstr>think-cell Slide</vt:lpstr>
      <vt:lpstr> TENDER NUMBER: TNPA/2025/08/0010/103591/RFP  COMPULSORY BRIEFING SESSION: FOR THE DESIGN, DEVELOPMENT, SUPPLY, INSTALLATION AND COMMISSIONING OF PORT OF CAPE TOWN ROBINSON DRY DOCK DEWATERING SYSTEM FOR A PERIOD OF THREE (3) MONTHS  VENUE: PROCUREMENT BOARDROOM  DATE: 24 OCTOBER 2025 TIME: 10H00</vt:lpstr>
      <vt:lpstr>PowerPoint Presentation</vt:lpstr>
      <vt:lpstr>EVALUATION METHODOLOGY – TRANSNET PREFERENTIAL PROCUREMENT POLICY </vt:lpstr>
      <vt:lpstr>EVALUATION METHODOLOGY - TRANSNET PREFERENTIAL PROCUREMENT POLICY</vt:lpstr>
      <vt:lpstr>Key Pointers determining the validity of B-BBEE Certificate:</vt:lpstr>
      <vt:lpstr>Key Pointers determining the validity of Sworn – Affidavit:</vt:lpstr>
      <vt:lpstr>Key Pointers determining the validity of CIPC B-BBEE Certificate:</vt:lpstr>
      <vt:lpstr>Q &amp; A SESSION: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Strauss</dc:creator>
  <cp:lastModifiedBy>Mcebo Mhlanga   Transnet NPA   CPT</cp:lastModifiedBy>
  <cp:revision>51</cp:revision>
  <cp:lastPrinted>2020-07-17T12:09:20Z</cp:lastPrinted>
  <dcterms:created xsi:type="dcterms:W3CDTF">2020-05-19T16:46:16Z</dcterms:created>
  <dcterms:modified xsi:type="dcterms:W3CDTF">2025-10-24T07:36:51Z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0x01010005B3FA49BB89C04CB5943FD913F3E997</vt:lpwstr>
  </property>
  <property fmtid="{D5CDD505-2E9C-101B-9397-08002B2CF9AE}" pid="3" name="MediaServiceImageTags">
    <vt:lpwstr/>
  </property>
  <property fmtid="{D5CDD505-2E9C-101B-9397-08002B2CF9AE}" pid="4" name="MSIP_Label_58cf86ee-526f-4536-9daf-d1ee8064d50e_Enabled">
    <vt:lpwstr>true</vt:lpwstr>
  </property>
  <property fmtid="{D5CDD505-2E9C-101B-9397-08002B2CF9AE}" pid="5" name="MSIP_Label_58cf86ee-526f-4536-9daf-d1ee8064d50e_SetDate">
    <vt:lpwstr>2025-04-07T12:08:27Z</vt:lpwstr>
  </property>
  <property fmtid="{D5CDD505-2E9C-101B-9397-08002B2CF9AE}" pid="6" name="MSIP_Label_58cf86ee-526f-4536-9daf-d1ee8064d50e_Method">
    <vt:lpwstr>Standard</vt:lpwstr>
  </property>
  <property fmtid="{D5CDD505-2E9C-101B-9397-08002B2CF9AE}" pid="7" name="MSIP_Label_58cf86ee-526f-4536-9daf-d1ee8064d50e_Name">
    <vt:lpwstr>Internal Only Information</vt:lpwstr>
  </property>
  <property fmtid="{D5CDD505-2E9C-101B-9397-08002B2CF9AE}" pid="8" name="MSIP_Label_58cf86ee-526f-4536-9daf-d1ee8064d50e_SiteId">
    <vt:lpwstr>a1a39996-f913-4016-a58a-361c60dec580</vt:lpwstr>
  </property>
  <property fmtid="{D5CDD505-2E9C-101B-9397-08002B2CF9AE}" pid="9" name="MSIP_Label_58cf86ee-526f-4536-9daf-d1ee8064d50e_ActionId">
    <vt:lpwstr>c7728e93-1908-4296-acb5-ec035e06a0a0</vt:lpwstr>
  </property>
  <property fmtid="{D5CDD505-2E9C-101B-9397-08002B2CF9AE}" pid="10" name="MSIP_Label_58cf86ee-526f-4536-9daf-d1ee8064d50e_ContentBits">
    <vt:lpwstr>0</vt:lpwstr>
  </property>
  <property fmtid="{D5CDD505-2E9C-101B-9397-08002B2CF9AE}" pid="11" name="MSIP_Label_58cf86ee-526f-4536-9daf-d1ee8064d50e_Tag">
    <vt:lpwstr>10, 3, 0, 1</vt:lpwstr>
  </property>
</Properties>
</file>